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7"/>
  </p:handoutMasterIdLst>
  <p:sldIdLst>
    <p:sldId id="256" r:id="rId3"/>
    <p:sldId id="257" r:id="rId4"/>
    <p:sldId id="258" r:id="rId5"/>
    <p:sldId id="266" r:id="rId6"/>
    <p:sldId id="1062" r:id="rId7"/>
    <p:sldId id="261" r:id="rId9"/>
    <p:sldId id="262" r:id="rId10"/>
    <p:sldId id="1063" r:id="rId11"/>
    <p:sldId id="315" r:id="rId12"/>
    <p:sldId id="273" r:id="rId13"/>
    <p:sldId id="421" r:id="rId14"/>
    <p:sldId id="288" r:id="rId15"/>
    <p:sldId id="1064" r:id="rId16"/>
    <p:sldId id="284" r:id="rId17"/>
    <p:sldId id="286" r:id="rId18"/>
    <p:sldId id="1061" r:id="rId19"/>
    <p:sldId id="285" r:id="rId20"/>
    <p:sldId id="1065" r:id="rId21"/>
    <p:sldId id="289" r:id="rId22"/>
    <p:sldId id="275" r:id="rId23"/>
    <p:sldId id="293" r:id="rId24"/>
    <p:sldId id="2689" r:id="rId25"/>
    <p:sldId id="269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93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0" userDrawn="1">
          <p15:clr>
            <a:srgbClr val="A4A3A4"/>
          </p15:clr>
        </p15:guide>
        <p15:guide id="4" orient="horz" pos="709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4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96" y="62"/>
      </p:cViewPr>
      <p:guideLst>
        <p:guide pos="393"/>
        <p:guide pos="7256"/>
        <p:guide orient="horz" pos="640"/>
        <p:guide orient="horz" pos="709"/>
        <p:guide orient="horz" pos="3929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A9D-73F6-45E6-B1BB-F09F10A02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52DEFB-687B-4EF0-846E-7EBDAE53BE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FE9F8-6602-449B-A373-F3AC4FE00F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372BB-0AAC-4026-BC4E-FFC304566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11456" y="114300"/>
            <a:ext cx="11969087" cy="662940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747" b="13397"/>
          <a:stretch>
            <a:fillRect/>
          </a:stretch>
        </p:blipFill>
        <p:spPr>
          <a:xfrm>
            <a:off x="4535144" y="305238"/>
            <a:ext cx="1050692" cy="723462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5585837" y="382369"/>
            <a:ext cx="270682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回首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202X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11456" y="114300"/>
            <a:ext cx="11969087" cy="662940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747" b="13397"/>
          <a:stretch>
            <a:fillRect/>
          </a:stretch>
        </p:blipFill>
        <p:spPr>
          <a:xfrm>
            <a:off x="4530007" y="305238"/>
            <a:ext cx="1050692" cy="723462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5580701" y="382369"/>
            <a:ext cx="206859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文艺汇演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11456" y="114300"/>
            <a:ext cx="11969087" cy="662940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747" b="13397"/>
          <a:stretch>
            <a:fillRect/>
          </a:stretch>
        </p:blipFill>
        <p:spPr>
          <a:xfrm>
            <a:off x="4524870" y="305238"/>
            <a:ext cx="1050692" cy="723462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5575563" y="382369"/>
            <a:ext cx="207886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颁奖典礼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11456" y="114300"/>
            <a:ext cx="11969087" cy="662940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747" b="13397"/>
          <a:stretch>
            <a:fillRect/>
          </a:stretch>
        </p:blipFill>
        <p:spPr>
          <a:xfrm>
            <a:off x="4519733" y="305238"/>
            <a:ext cx="1050692" cy="723462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5570426" y="382369"/>
            <a:ext cx="293244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展望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202X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394E8-6F50-493A-83C0-8922336456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ED05B-6161-48D4-A91B-96089D5A9C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2" Type="http://schemas.openxmlformats.org/officeDocument/2006/relationships/slideLayout" Target="../slideLayouts/slideLayout1.xml"/><Relationship Id="rId21" Type="http://schemas.openxmlformats.org/officeDocument/2006/relationships/themeOverride" Target="../theme/themeOverride1.xml"/><Relationship Id="rId20" Type="http://schemas.openxmlformats.org/officeDocument/2006/relationships/image" Target="../media/image15.png"/><Relationship Id="rId2" Type="http://schemas.openxmlformats.org/officeDocument/2006/relationships/image" Target="../media/image5.png"/><Relationship Id="rId19" Type="http://schemas.microsoft.com/office/2007/relationships/media" Target="../media/media1.mp3"/><Relationship Id="rId18" Type="http://schemas.openxmlformats.org/officeDocument/2006/relationships/audio" Target="../media/media1.mp3"/><Relationship Id="rId17" Type="http://schemas.openxmlformats.org/officeDocument/2006/relationships/tags" Target="../tags/tag6.xml"/><Relationship Id="rId16" Type="http://schemas.microsoft.com/office/2007/relationships/hdphoto" Target="../media/image14.wdp"/><Relationship Id="rId15" Type="http://schemas.openxmlformats.org/officeDocument/2006/relationships/image" Target="../media/image13.png"/><Relationship Id="rId14" Type="http://schemas.openxmlformats.org/officeDocument/2006/relationships/tags" Target="../tags/tag5.xml"/><Relationship Id="rId13" Type="http://schemas.openxmlformats.org/officeDocument/2006/relationships/image" Target="../media/image12.png"/><Relationship Id="rId12" Type="http://schemas.openxmlformats.org/officeDocument/2006/relationships/tags" Target="../tags/tag4.xml"/><Relationship Id="rId11" Type="http://schemas.openxmlformats.org/officeDocument/2006/relationships/tags" Target="../tags/tag3.xml"/><Relationship Id="rId10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29.png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13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2.png"/><Relationship Id="rId6" Type="http://schemas.openxmlformats.org/officeDocument/2006/relationships/image" Target="../media/image7.png"/><Relationship Id="rId5" Type="http://schemas.microsoft.com/office/2007/relationships/hdphoto" Target="../media/image17.wdp"/><Relationship Id="rId4" Type="http://schemas.openxmlformats.org/officeDocument/2006/relationships/image" Target="../media/image16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themeOverride" Target="../theme/themeOverride2.xml"/><Relationship Id="rId10" Type="http://schemas.openxmlformats.org/officeDocument/2006/relationships/image" Target="../media/image20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7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4.xml"/><Relationship Id="rId16" Type="http://schemas.microsoft.com/office/2007/relationships/hdphoto" Target="../media/image14.wdp"/><Relationship Id="rId15" Type="http://schemas.openxmlformats.org/officeDocument/2006/relationships/image" Target="../media/image13.png"/><Relationship Id="rId14" Type="http://schemas.openxmlformats.org/officeDocument/2006/relationships/tags" Target="../tags/tag23.xml"/><Relationship Id="rId13" Type="http://schemas.openxmlformats.org/officeDocument/2006/relationships/image" Target="../media/image12.png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3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22.wdp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2.xml"/><Relationship Id="rId12" Type="http://schemas.openxmlformats.org/officeDocument/2006/relationships/themeOverride" Target="../theme/themeOverride5.xml"/><Relationship Id="rId11" Type="http://schemas.openxmlformats.org/officeDocument/2006/relationships/tags" Target="../tags/tag16.xml"/><Relationship Id="rId10" Type="http://schemas.openxmlformats.org/officeDocument/2006/relationships/image" Target="../media/image24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17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2" y="5202042"/>
            <a:ext cx="12192002" cy="1676659"/>
            <a:chOff x="0" y="4525733"/>
            <a:chExt cx="12192002" cy="167665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46801"/>
              <a:ext cx="5270740" cy="115559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25733"/>
              <a:ext cx="4073525" cy="167665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21262" y="5046801"/>
              <a:ext cx="5270740" cy="115559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18477" y="4525733"/>
              <a:ext cx="4073525" cy="1676659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033" y="6455413"/>
            <a:ext cx="1800225" cy="4349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7" y="6399881"/>
            <a:ext cx="1838325" cy="4441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480" y="6413841"/>
            <a:ext cx="1838325" cy="4441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759" y="2250135"/>
            <a:ext cx="1589268" cy="29216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499" y="4706"/>
            <a:ext cx="2405501" cy="196692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403" y="-12707"/>
            <a:ext cx="2553773" cy="297732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0" y="0"/>
            <a:ext cx="2570357" cy="3870125"/>
          </a:xfrm>
          <a:prstGeom prst="rect">
            <a:avLst/>
          </a:prstGeom>
          <a:effectLst>
            <a:outerShdw blurRad="177800" dist="38100" dir="2700000" sx="104000" sy="104000" algn="tl" rotWithShape="0">
              <a:schemeClr val="dk1">
                <a:alpha val="40000"/>
              </a:scheme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75" y="3662379"/>
            <a:ext cx="971558" cy="78127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747" y="3856473"/>
            <a:ext cx="1460384" cy="1174364"/>
          </a:xfrm>
          <a:prstGeom prst="rect">
            <a:avLst/>
          </a:prstGeom>
        </p:spPr>
      </p:pic>
      <p:sp>
        <p:nvSpPr>
          <p:cNvPr id="34" name="PA-02211"/>
          <p:cNvSpPr txBox="1"/>
          <p:nvPr>
            <p:custDataLst>
              <p:tags r:id="rId9"/>
            </p:custDataLst>
          </p:nvPr>
        </p:nvSpPr>
        <p:spPr>
          <a:xfrm>
            <a:off x="1879523" y="2219913"/>
            <a:ext cx="84329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8000"/>
                    </a:prstClr>
                  </a:outerShdw>
                </a:effectLst>
                <a:latin typeface="汉仪菱心体简" panose="02010400000101010101" pitchFamily="2" charset="-122"/>
                <a:ea typeface="汉仪菱心体简" panose="02010400000101010101" pitchFamily="2" charset="-122"/>
                <a:cs typeface="+mn-ea"/>
                <a:sym typeface="+mn-lt"/>
              </a:rPr>
              <a:t>春节联欢活动策划</a:t>
            </a:r>
            <a:endParaRPr lang="zh-CN" altLang="en-US" sz="80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50800" dist="38100" algn="l" rotWithShape="0">
                  <a:prstClr val="black">
                    <a:alpha val="8000"/>
                  </a:prstClr>
                </a:outerShdw>
              </a:effectLst>
              <a:latin typeface="汉仪菱心体简" panose="02010400000101010101" pitchFamily="2" charset="-122"/>
              <a:ea typeface="汉仪菱心体简" panose="02010400000101010101" pitchFamily="2" charset="-122"/>
              <a:cs typeface="+mn-ea"/>
              <a:sym typeface="+mn-lt"/>
            </a:endParaRPr>
          </a:p>
        </p:txBody>
      </p:sp>
      <p:grpSp>
        <p:nvGrpSpPr>
          <p:cNvPr id="35" name="PA-02214"/>
          <p:cNvGrpSpPr/>
          <p:nvPr>
            <p:custDataLst>
              <p:tags r:id="rId10"/>
            </p:custDataLst>
          </p:nvPr>
        </p:nvGrpSpPr>
        <p:grpSpPr>
          <a:xfrm>
            <a:off x="3783167" y="5028650"/>
            <a:ext cx="4370023" cy="348792"/>
            <a:chOff x="3897081" y="4805406"/>
            <a:chExt cx="4370023" cy="348792"/>
          </a:xfrm>
          <a:noFill/>
        </p:grpSpPr>
        <p:sp>
          <p:nvSpPr>
            <p:cNvPr id="36" name="PA-圆角矩形 7"/>
            <p:cNvSpPr/>
            <p:nvPr>
              <p:custDataLst>
                <p:tags r:id="rId11"/>
              </p:custDataLst>
            </p:nvPr>
          </p:nvSpPr>
          <p:spPr>
            <a:xfrm>
              <a:off x="3897081" y="4805406"/>
              <a:ext cx="2026763" cy="348792"/>
            </a:xfrm>
            <a:prstGeom prst="roundRect">
              <a:avLst/>
            </a:prstGeom>
            <a:grpFill/>
            <a:ln w="190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主持人：小谷郡</a:t>
              </a:r>
              <a:endParaRPr lang="zh-CN" altLang="en-US" b="1" dirty="0">
                <a:solidFill>
                  <a:schemeClr val="accent4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-圆角矩形 9"/>
            <p:cNvSpPr/>
            <p:nvPr>
              <p:custDataLst>
                <p:tags r:id="rId12"/>
              </p:custDataLst>
            </p:nvPr>
          </p:nvSpPr>
          <p:spPr>
            <a:xfrm>
              <a:off x="6106098" y="4805406"/>
              <a:ext cx="2161006" cy="347522"/>
            </a:xfrm>
            <a:prstGeom prst="roundRect">
              <a:avLst/>
            </a:prstGeom>
            <a:grpFill/>
            <a:ln w="190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时间：</a:t>
              </a:r>
              <a:r>
                <a:rPr lang="en-US" altLang="zh-CN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202X</a:t>
              </a:r>
              <a:r>
                <a:rPr lang="zh-CN" altLang="en-US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X</a:t>
              </a:r>
              <a:r>
                <a:rPr lang="zh-CN" altLang="en-US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月</a:t>
              </a:r>
              <a:endParaRPr lang="zh-CN" altLang="en-US" b="1" dirty="0">
                <a:solidFill>
                  <a:schemeClr val="accent4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0195" y="2974498"/>
            <a:ext cx="493532" cy="533450"/>
          </a:xfrm>
          <a:prstGeom prst="rect">
            <a:avLst/>
          </a:prstGeom>
        </p:spPr>
      </p:pic>
      <p:sp>
        <p:nvSpPr>
          <p:cNvPr id="42" name="PA-02211"/>
          <p:cNvSpPr txBox="1"/>
          <p:nvPr>
            <p:custDataLst>
              <p:tags r:id="rId14"/>
            </p:custDataLst>
          </p:nvPr>
        </p:nvSpPr>
        <p:spPr>
          <a:xfrm>
            <a:off x="2043111" y="3522672"/>
            <a:ext cx="799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n w="12700" cmpd="sng">
                  <a:noFill/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50800" dist="38100" algn="l" rotWithShape="0">
                    <a:prstClr val="black">
                      <a:alpha val="8000"/>
                    </a:prstClr>
                  </a:outerShdw>
                </a:effectLst>
                <a:cs typeface="+mn-ea"/>
                <a:sym typeface="+mn-lt"/>
              </a:rPr>
              <a:t>The Spring Festival gala event planning</a:t>
            </a:r>
            <a:endParaRPr lang="zh-CN" altLang="en-US" dirty="0">
              <a:ln w="12700" cmpd="sng">
                <a:noFill/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50800" dist="38100" algn="l" rotWithShape="0">
                  <a:prstClr val="black">
                    <a:alpha val="8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282738" y="1139681"/>
            <a:ext cx="4024211" cy="947778"/>
            <a:chOff x="4282738" y="1139681"/>
            <a:chExt cx="4024211" cy="947778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93" t="19627" b="26486"/>
            <a:stretch>
              <a:fillRect/>
            </a:stretch>
          </p:blipFill>
          <p:spPr>
            <a:xfrm>
              <a:off x="4282738" y="1139681"/>
              <a:ext cx="4024211" cy="942366"/>
            </a:xfrm>
            <a:prstGeom prst="rect">
              <a:avLst/>
            </a:prstGeom>
          </p:spPr>
        </p:pic>
        <p:sp>
          <p:nvSpPr>
            <p:cNvPr id="45" name="PA-02211"/>
            <p:cNvSpPr txBox="1"/>
            <p:nvPr>
              <p:custDataLst>
                <p:tags r:id="rId17"/>
              </p:custDataLst>
            </p:nvPr>
          </p:nvSpPr>
          <p:spPr>
            <a:xfrm>
              <a:off x="4947415" y="1165439"/>
              <a:ext cx="2421177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600" dirty="0">
                  <a:ln w="12700" cmpd="sng">
                    <a:solidFill>
                      <a:schemeClr val="accent4"/>
                    </a:solidFill>
                    <a:prstDash val="solid"/>
                  </a:ln>
                  <a:gradFill>
                    <a:gsLst>
                      <a:gs pos="0">
                        <a:schemeClr val="accent4"/>
                      </a:gs>
                      <a:gs pos="4000">
                        <a:schemeClr val="accent4">
                          <a:lumMod val="60000"/>
                          <a:lumOff val="40000"/>
                        </a:schemeClr>
                      </a:gs>
                      <a:gs pos="87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/>
                  </a:gradFill>
                  <a:effectLst>
                    <a:outerShdw blurRad="50800" dist="38100" algn="l" rotWithShape="0">
                      <a:prstClr val="black">
                        <a:alpha val="8000"/>
                      </a:prstClr>
                    </a:outerShdw>
                  </a:effectLst>
                  <a:latin typeface="汉仪菱心体简" panose="02010400000101010101" pitchFamily="2" charset="-122"/>
                  <a:ea typeface="汉仪菱心体简" panose="02010400000101010101" pitchFamily="2" charset="-122"/>
                  <a:cs typeface="+mn-ea"/>
                  <a:sym typeface="+mn-lt"/>
                </a:rPr>
                <a:t>202X</a:t>
              </a:r>
              <a:endParaRPr lang="zh-CN" altLang="en-US" sz="5400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8000"/>
                    </a:prstClr>
                  </a:outerShdw>
                </a:effectLst>
                <a:latin typeface="汉仪菱心体简" panose="02010400000101010101" pitchFamily="2" charset="-122"/>
                <a:ea typeface="汉仪菱心体简" panose="0201040000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2442456" y="3927420"/>
            <a:ext cx="694114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黑体 CN" panose="020B0500000000000000" charset="-122"/>
                <a:cs typeface="+mn-ea"/>
                <a:sym typeface="+mn-lt"/>
              </a:rPr>
              <a:t>请在此处输入您的文字内容，请在此处输入您的文字内容请在此处输入您的文字内容，请在此处输入您的文字内容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思源黑体 CN" panose="020B0500000000000000" charset="-122"/>
              <a:cs typeface="+mn-ea"/>
              <a:sym typeface="+mn-lt"/>
            </a:endParaRPr>
          </a:p>
        </p:txBody>
      </p:sp>
      <p:pic>
        <p:nvPicPr>
          <p:cNvPr id="51" name="国境欢快平和中国风古典背景配乐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33450" y="-175101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851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251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751"/>
                            </p:stCondLst>
                            <p:childTnLst>
                              <p:par>
                                <p:cTn id="8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9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34" grpId="0"/>
      <p:bldP spid="42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2"/>
          <p:cNvCxnSpPr>
            <a:cxnSpLocks noChangeShapeType="1"/>
          </p:cNvCxnSpPr>
          <p:nvPr/>
        </p:nvCxnSpPr>
        <p:spPr bwMode="auto">
          <a:xfrm>
            <a:off x="9211568" y="2594634"/>
            <a:ext cx="746291" cy="24625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20"/>
          <p:cNvCxnSpPr>
            <a:cxnSpLocks noChangeShapeType="1"/>
          </p:cNvCxnSpPr>
          <p:nvPr/>
        </p:nvCxnSpPr>
        <p:spPr bwMode="auto">
          <a:xfrm flipV="1">
            <a:off x="6553619" y="3044361"/>
            <a:ext cx="911899" cy="82962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690242" y="3401029"/>
            <a:ext cx="551937" cy="429451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7"/>
          <p:cNvCxnSpPr>
            <a:cxnSpLocks noChangeShapeType="1"/>
          </p:cNvCxnSpPr>
          <p:nvPr/>
        </p:nvCxnSpPr>
        <p:spPr bwMode="auto">
          <a:xfrm>
            <a:off x="4542721" y="3218008"/>
            <a:ext cx="908431" cy="654896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3"/>
          <p:cNvCxnSpPr>
            <a:cxnSpLocks noChangeShapeType="1"/>
          </p:cNvCxnSpPr>
          <p:nvPr/>
        </p:nvCxnSpPr>
        <p:spPr bwMode="auto">
          <a:xfrm>
            <a:off x="1194219" y="3465460"/>
            <a:ext cx="485312" cy="32279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43"/>
          <p:cNvCxnSpPr>
            <a:cxnSpLocks noChangeShapeType="1"/>
          </p:cNvCxnSpPr>
          <p:nvPr/>
        </p:nvCxnSpPr>
        <p:spPr bwMode="auto">
          <a:xfrm flipV="1">
            <a:off x="5049123" y="4977649"/>
            <a:ext cx="402028" cy="37106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椭圆 40"/>
          <p:cNvSpPr/>
          <p:nvPr/>
        </p:nvSpPr>
        <p:spPr>
          <a:xfrm>
            <a:off x="1562019" y="3507910"/>
            <a:ext cx="1150063" cy="1150063"/>
          </a:xfrm>
          <a:prstGeom prst="ellipse">
            <a:avLst/>
          </a:prstGeom>
          <a:solidFill>
            <a:schemeClr val="accent1"/>
          </a:soli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799329" y="2530976"/>
            <a:ext cx="816000" cy="81600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162500" y="3607145"/>
            <a:ext cx="1624955" cy="1624955"/>
          </a:xfrm>
          <a:prstGeom prst="ellipse">
            <a:avLst/>
          </a:prstGeom>
          <a:solidFill>
            <a:schemeClr val="accent1"/>
          </a:soli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152433" y="1157030"/>
            <a:ext cx="2208679" cy="2208679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88558" y="5232141"/>
            <a:ext cx="687359" cy="68735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003009" y="1957289"/>
            <a:ext cx="1659731" cy="1659731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7754071" y="1748408"/>
            <a:ext cx="10054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5574947" y="3988775"/>
            <a:ext cx="8002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3381479" y="2335750"/>
            <a:ext cx="9028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7"/>
          <p:cNvSpPr>
            <a:spLocks noChangeArrowheads="1"/>
          </p:cNvSpPr>
          <p:nvPr/>
        </p:nvSpPr>
        <p:spPr bwMode="auto">
          <a:xfrm>
            <a:off x="1805901" y="3734089"/>
            <a:ext cx="662361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18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sz="186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18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186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1201694" y="4954647"/>
            <a:ext cx="2045958" cy="3299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点击添加描述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860033" y="3867163"/>
            <a:ext cx="2045958" cy="3299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点击添加描述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5131986" y="5499343"/>
            <a:ext cx="2045958" cy="3299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点击添加描述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7310439" y="3675143"/>
            <a:ext cx="2045958" cy="3299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点击添加描述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87584" y="3103904"/>
            <a:ext cx="561277" cy="561277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00">
              <a:defRPr/>
            </a:pPr>
            <a:endParaRPr lang="zh-CN" altLang="en-US" sz="24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7199498" y="4389108"/>
            <a:ext cx="3097721" cy="4491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添加主要标题内容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13"/>
          <p:cNvSpPr txBox="1"/>
          <p:nvPr/>
        </p:nvSpPr>
        <p:spPr>
          <a:xfrm>
            <a:off x="7199469" y="4768469"/>
            <a:ext cx="4753183" cy="16369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fallOver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2" grpId="0" animBg="1"/>
          <p:bldP spid="43" grpId="0" animBg="1"/>
          <p:bldP spid="7" grpId="0" animBg="1"/>
          <p:bldP spid="10" grpId="0" animBg="1"/>
          <p:bldP spid="13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9" grpId="0" animBg="1"/>
          <p:bldP spid="44" grpId="0"/>
          <p:bldP spid="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2" grpId="0" animBg="1"/>
          <p:bldP spid="43" grpId="0" animBg="1"/>
          <p:bldP spid="7" grpId="0" animBg="1"/>
          <p:bldP spid="10" grpId="0" animBg="1"/>
          <p:bldP spid="13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9" grpId="0" animBg="1"/>
          <p:bldP spid="44" grpId="0"/>
          <p:bldP spid="4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Box 101"/>
          <p:cNvSpPr txBox="1"/>
          <p:nvPr/>
        </p:nvSpPr>
        <p:spPr>
          <a:xfrm>
            <a:off x="8245201" y="1219159"/>
            <a:ext cx="2295041" cy="756637"/>
          </a:xfrm>
          <a:prstGeom prst="rect">
            <a:avLst/>
          </a:prstGeom>
        </p:spPr>
        <p:txBody>
          <a:bodyPr vert="horz" wrap="none" lIns="121920" tIns="60960" rIns="121920" bIns="6096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cs typeface="+mn-ea"/>
                <a:sym typeface="+mn-lt"/>
              </a:rPr>
              <a:t>标题文本预设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4" name="TextBox 104"/>
          <p:cNvSpPr txBox="1"/>
          <p:nvPr/>
        </p:nvSpPr>
        <p:spPr>
          <a:xfrm>
            <a:off x="8601428" y="3955510"/>
            <a:ext cx="2295041" cy="756639"/>
          </a:xfrm>
          <a:prstGeom prst="rect">
            <a:avLst/>
          </a:prstGeom>
        </p:spPr>
        <p:txBody>
          <a:bodyPr vert="horz" wrap="none" lIns="121920" tIns="60960" rIns="121920" bIns="6096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cs typeface="+mn-ea"/>
                <a:sym typeface="+mn-lt"/>
              </a:rPr>
              <a:t>标题文本预设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5" name="TextBox 105"/>
          <p:cNvSpPr txBox="1"/>
          <p:nvPr/>
        </p:nvSpPr>
        <p:spPr>
          <a:xfrm>
            <a:off x="1398594" y="2595406"/>
            <a:ext cx="2295041" cy="728343"/>
          </a:xfrm>
          <a:prstGeom prst="rect">
            <a:avLst/>
          </a:prstGeom>
        </p:spPr>
        <p:txBody>
          <a:bodyPr vert="horz" wrap="none" lIns="121920" tIns="60960" rIns="121920" bIns="60960" anchor="ctr">
            <a:normAutofit/>
          </a:bodyPr>
          <a:lstStyle/>
          <a:p>
            <a:pPr algn="r">
              <a:spcBef>
                <a:spcPct val="0"/>
              </a:spcBef>
            </a:pPr>
            <a:r>
              <a:rPr lang="zh-CN" altLang="en-US" sz="2400" b="1" dirty="0">
                <a:cs typeface="+mn-ea"/>
                <a:sym typeface="+mn-lt"/>
              </a:rPr>
              <a:t>标题文本预设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8" name="TextBox 108"/>
          <p:cNvSpPr txBox="1"/>
          <p:nvPr/>
        </p:nvSpPr>
        <p:spPr>
          <a:xfrm>
            <a:off x="1295533" y="4951886"/>
            <a:ext cx="2295041" cy="767948"/>
          </a:xfrm>
          <a:prstGeom prst="rect">
            <a:avLst/>
          </a:prstGeom>
        </p:spPr>
        <p:txBody>
          <a:bodyPr vert="horz" wrap="none" lIns="121920" tIns="60960" rIns="121920" bIns="60960" anchor="ctr">
            <a:normAutofit/>
          </a:bodyPr>
          <a:lstStyle/>
          <a:p>
            <a:pPr algn="r">
              <a:spcBef>
                <a:spcPct val="0"/>
              </a:spcBef>
            </a:pPr>
            <a:r>
              <a:rPr lang="zh-CN" altLang="en-US" sz="2400" b="1" dirty="0">
                <a:cs typeface="+mn-ea"/>
                <a:sym typeface="+mn-lt"/>
              </a:rPr>
              <a:t>标题文本预设</a:t>
            </a:r>
            <a:endParaRPr lang="zh-CN" altLang="en-US" sz="2400" b="1" dirty="0">
              <a:cs typeface="+mn-ea"/>
              <a:sym typeface="+mn-lt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4006623" y="1374846"/>
            <a:ext cx="4498011" cy="4669833"/>
            <a:chOff x="3004967" y="1031134"/>
            <a:chExt cx="3373508" cy="3502375"/>
          </a:xfrm>
        </p:grpSpPr>
        <p:sp>
          <p:nvSpPr>
            <p:cNvPr id="8" name="Oval 6"/>
            <p:cNvSpPr/>
            <p:nvPr/>
          </p:nvSpPr>
          <p:spPr bwMode="auto">
            <a:xfrm>
              <a:off x="6039535" y="2755842"/>
              <a:ext cx="58256" cy="5825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" name="Oval 7"/>
            <p:cNvSpPr/>
            <p:nvPr/>
          </p:nvSpPr>
          <p:spPr bwMode="auto">
            <a:xfrm>
              <a:off x="6030709" y="2664046"/>
              <a:ext cx="42368" cy="3707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0" name="Oval 8"/>
            <p:cNvSpPr/>
            <p:nvPr/>
          </p:nvSpPr>
          <p:spPr bwMode="auto">
            <a:xfrm>
              <a:off x="6005995" y="2551066"/>
              <a:ext cx="58256" cy="5472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1" name="Oval 9"/>
            <p:cNvSpPr/>
            <p:nvPr/>
          </p:nvSpPr>
          <p:spPr bwMode="auto">
            <a:xfrm>
              <a:off x="5997168" y="2453974"/>
              <a:ext cx="42368" cy="38837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2" name="Oval 10"/>
            <p:cNvSpPr/>
            <p:nvPr/>
          </p:nvSpPr>
          <p:spPr bwMode="auto">
            <a:xfrm>
              <a:off x="5975984" y="2346290"/>
              <a:ext cx="51194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3" name="Oval 11"/>
            <p:cNvSpPr/>
            <p:nvPr/>
          </p:nvSpPr>
          <p:spPr bwMode="auto">
            <a:xfrm>
              <a:off x="5935382" y="2252729"/>
              <a:ext cx="40602" cy="4236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4" name="Oval 12"/>
            <p:cNvSpPr/>
            <p:nvPr/>
          </p:nvSpPr>
          <p:spPr bwMode="auto">
            <a:xfrm>
              <a:off x="5880658" y="2153872"/>
              <a:ext cx="49429" cy="5295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5" name="Oval 13"/>
            <p:cNvSpPr/>
            <p:nvPr/>
          </p:nvSpPr>
          <p:spPr bwMode="auto">
            <a:xfrm>
              <a:off x="5838290" y="2065606"/>
              <a:ext cx="38837" cy="4236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6" name="Oval 14"/>
            <p:cNvSpPr/>
            <p:nvPr/>
          </p:nvSpPr>
          <p:spPr bwMode="auto">
            <a:xfrm>
              <a:off x="5780035" y="1964983"/>
              <a:ext cx="58256" cy="5825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7" name="Oval 15"/>
            <p:cNvSpPr/>
            <p:nvPr/>
          </p:nvSpPr>
          <p:spPr bwMode="auto">
            <a:xfrm>
              <a:off x="5712953" y="1876718"/>
              <a:ext cx="67082" cy="6355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8" name="Oval 16"/>
            <p:cNvSpPr/>
            <p:nvPr/>
          </p:nvSpPr>
          <p:spPr bwMode="auto">
            <a:xfrm>
              <a:off x="5651167" y="1814932"/>
              <a:ext cx="40602" cy="4060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9" name="Oval 17"/>
            <p:cNvSpPr/>
            <p:nvPr/>
          </p:nvSpPr>
          <p:spPr bwMode="auto">
            <a:xfrm>
              <a:off x="5562901" y="1726666"/>
              <a:ext cx="67082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0" name="Oval 18"/>
            <p:cNvSpPr/>
            <p:nvPr/>
          </p:nvSpPr>
          <p:spPr bwMode="auto">
            <a:xfrm>
              <a:off x="5495820" y="1654289"/>
              <a:ext cx="54725" cy="6002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1" name="Oval 19"/>
            <p:cNvSpPr/>
            <p:nvPr/>
          </p:nvSpPr>
          <p:spPr bwMode="auto">
            <a:xfrm>
              <a:off x="5419911" y="1588972"/>
              <a:ext cx="51194" cy="494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2" name="Oval 20"/>
            <p:cNvSpPr/>
            <p:nvPr/>
          </p:nvSpPr>
          <p:spPr bwMode="auto">
            <a:xfrm>
              <a:off x="5319288" y="1537778"/>
              <a:ext cx="58256" cy="5825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3" name="Oval 21"/>
            <p:cNvSpPr/>
            <p:nvPr/>
          </p:nvSpPr>
          <p:spPr bwMode="auto">
            <a:xfrm>
              <a:off x="5231023" y="1491880"/>
              <a:ext cx="51194" cy="494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4" name="Oval 22"/>
            <p:cNvSpPr/>
            <p:nvPr/>
          </p:nvSpPr>
          <p:spPr bwMode="auto">
            <a:xfrm>
              <a:off x="5135697" y="1442452"/>
              <a:ext cx="54725" cy="5295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5" name="Oval 23"/>
            <p:cNvSpPr/>
            <p:nvPr/>
          </p:nvSpPr>
          <p:spPr bwMode="auto">
            <a:xfrm>
              <a:off x="5043900" y="1396554"/>
              <a:ext cx="49429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6" name="Oval 24"/>
            <p:cNvSpPr/>
            <p:nvPr/>
          </p:nvSpPr>
          <p:spPr bwMode="auto">
            <a:xfrm>
              <a:off x="4939747" y="1366543"/>
              <a:ext cx="52959" cy="5472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7" name="Oval 25"/>
            <p:cNvSpPr/>
            <p:nvPr/>
          </p:nvSpPr>
          <p:spPr bwMode="auto">
            <a:xfrm>
              <a:off x="4830298" y="1345360"/>
              <a:ext cx="61786" cy="6355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8" name="Oval 26"/>
            <p:cNvSpPr/>
            <p:nvPr/>
          </p:nvSpPr>
          <p:spPr bwMode="auto">
            <a:xfrm>
              <a:off x="4738502" y="1341829"/>
              <a:ext cx="40602" cy="4060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9" name="Oval 27"/>
            <p:cNvSpPr/>
            <p:nvPr/>
          </p:nvSpPr>
          <p:spPr bwMode="auto">
            <a:xfrm>
              <a:off x="4625522" y="1315349"/>
              <a:ext cx="58256" cy="6002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0" name="Oval 28"/>
            <p:cNvSpPr/>
            <p:nvPr/>
          </p:nvSpPr>
          <p:spPr bwMode="auto">
            <a:xfrm>
              <a:off x="4528430" y="1311819"/>
              <a:ext cx="42368" cy="4236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1" name="Oval 29"/>
            <p:cNvSpPr/>
            <p:nvPr/>
          </p:nvSpPr>
          <p:spPr bwMode="auto">
            <a:xfrm>
              <a:off x="4424277" y="1329472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2" name="Oval 30"/>
            <p:cNvSpPr/>
            <p:nvPr/>
          </p:nvSpPr>
          <p:spPr bwMode="auto">
            <a:xfrm>
              <a:off x="4307766" y="1333003"/>
              <a:ext cx="65317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solidFill>
                <a:schemeClr val="accent1">
                  <a:lumMod val="100000"/>
                </a:schemeClr>
              </a:solidFill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3" name="Oval 31"/>
            <p:cNvSpPr/>
            <p:nvPr/>
          </p:nvSpPr>
          <p:spPr bwMode="auto">
            <a:xfrm>
              <a:off x="4201848" y="1348890"/>
              <a:ext cx="67082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4" name="Oval 32"/>
            <p:cNvSpPr/>
            <p:nvPr/>
          </p:nvSpPr>
          <p:spPr bwMode="auto">
            <a:xfrm>
              <a:off x="4110051" y="1378900"/>
              <a:ext cx="45898" cy="4236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5" name="Oval 33"/>
            <p:cNvSpPr/>
            <p:nvPr/>
          </p:nvSpPr>
          <p:spPr bwMode="auto">
            <a:xfrm>
              <a:off x="4005898" y="1408911"/>
              <a:ext cx="58256" cy="5295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6" name="Oval 34"/>
            <p:cNvSpPr/>
            <p:nvPr/>
          </p:nvSpPr>
          <p:spPr bwMode="auto">
            <a:xfrm>
              <a:off x="3914102" y="1454809"/>
              <a:ext cx="54725" cy="5825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7" name="Oval 35"/>
            <p:cNvSpPr/>
            <p:nvPr/>
          </p:nvSpPr>
          <p:spPr bwMode="auto">
            <a:xfrm>
              <a:off x="3813480" y="1500707"/>
              <a:ext cx="67082" cy="6178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8" name="Oval 36"/>
            <p:cNvSpPr/>
            <p:nvPr/>
          </p:nvSpPr>
          <p:spPr bwMode="auto">
            <a:xfrm>
              <a:off x="3728745" y="1558962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9" name="Oval 37"/>
            <p:cNvSpPr/>
            <p:nvPr/>
          </p:nvSpPr>
          <p:spPr bwMode="auto">
            <a:xfrm>
              <a:off x="3633418" y="1608391"/>
              <a:ext cx="54725" cy="5119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0" name="Oval 38"/>
            <p:cNvSpPr/>
            <p:nvPr/>
          </p:nvSpPr>
          <p:spPr bwMode="auto">
            <a:xfrm>
              <a:off x="3553979" y="1675472"/>
              <a:ext cx="67082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1" name="Oval 39"/>
            <p:cNvSpPr/>
            <p:nvPr/>
          </p:nvSpPr>
          <p:spPr bwMode="auto">
            <a:xfrm>
              <a:off x="3490428" y="1760207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2" name="Oval 40"/>
            <p:cNvSpPr/>
            <p:nvPr/>
          </p:nvSpPr>
          <p:spPr bwMode="auto">
            <a:xfrm>
              <a:off x="3407458" y="1827289"/>
              <a:ext cx="58256" cy="5825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3" name="Oval 41"/>
            <p:cNvSpPr/>
            <p:nvPr/>
          </p:nvSpPr>
          <p:spPr bwMode="auto">
            <a:xfrm>
              <a:off x="3331550" y="1901432"/>
              <a:ext cx="58256" cy="6002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4" name="Oval 42"/>
            <p:cNvSpPr/>
            <p:nvPr/>
          </p:nvSpPr>
          <p:spPr bwMode="auto">
            <a:xfrm>
              <a:off x="3276825" y="1989697"/>
              <a:ext cx="63551" cy="6355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5" name="Oval 43"/>
            <p:cNvSpPr/>
            <p:nvPr/>
          </p:nvSpPr>
          <p:spPr bwMode="auto">
            <a:xfrm>
              <a:off x="3227396" y="2081494"/>
              <a:ext cx="61786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6" name="Oval 44"/>
            <p:cNvSpPr/>
            <p:nvPr/>
          </p:nvSpPr>
          <p:spPr bwMode="auto">
            <a:xfrm>
              <a:off x="3185029" y="2182117"/>
              <a:ext cx="51194" cy="5472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7" name="Oval 45"/>
            <p:cNvSpPr/>
            <p:nvPr/>
          </p:nvSpPr>
          <p:spPr bwMode="auto">
            <a:xfrm>
              <a:off x="3135600" y="2273913"/>
              <a:ext cx="54725" cy="6002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8" name="Oval 46"/>
            <p:cNvSpPr/>
            <p:nvPr/>
          </p:nvSpPr>
          <p:spPr bwMode="auto">
            <a:xfrm>
              <a:off x="3102059" y="2379831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9" name="Oval 47"/>
            <p:cNvSpPr/>
            <p:nvPr/>
          </p:nvSpPr>
          <p:spPr bwMode="auto">
            <a:xfrm>
              <a:off x="3077345" y="2475158"/>
              <a:ext cx="61786" cy="6355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0" name="Oval 48"/>
            <p:cNvSpPr/>
            <p:nvPr/>
          </p:nvSpPr>
          <p:spPr bwMode="auto">
            <a:xfrm>
              <a:off x="3068519" y="2584607"/>
              <a:ext cx="45898" cy="494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1" name="Oval 49"/>
            <p:cNvSpPr/>
            <p:nvPr/>
          </p:nvSpPr>
          <p:spPr bwMode="auto">
            <a:xfrm>
              <a:off x="3050865" y="2692291"/>
              <a:ext cx="45898" cy="4236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2" name="Oval 50"/>
            <p:cNvSpPr/>
            <p:nvPr/>
          </p:nvSpPr>
          <p:spPr bwMode="auto">
            <a:xfrm>
              <a:off x="3031447" y="2789383"/>
              <a:ext cx="52959" cy="5825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3" name="Oval 51"/>
            <p:cNvSpPr/>
            <p:nvPr/>
          </p:nvSpPr>
          <p:spPr bwMode="auto">
            <a:xfrm>
              <a:off x="3043804" y="2902363"/>
              <a:ext cx="45898" cy="4236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4" name="Oval 52"/>
            <p:cNvSpPr/>
            <p:nvPr/>
          </p:nvSpPr>
          <p:spPr bwMode="auto">
            <a:xfrm>
              <a:off x="3063223" y="3006516"/>
              <a:ext cx="42368" cy="4236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5" name="Oval 53"/>
            <p:cNvSpPr/>
            <p:nvPr/>
          </p:nvSpPr>
          <p:spPr bwMode="auto">
            <a:xfrm>
              <a:off x="3068519" y="3098312"/>
              <a:ext cx="67082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6" name="Oval 54"/>
            <p:cNvSpPr/>
            <p:nvPr/>
          </p:nvSpPr>
          <p:spPr bwMode="auto">
            <a:xfrm>
              <a:off x="3084407" y="3204231"/>
              <a:ext cx="67082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7" name="Oval 55"/>
            <p:cNvSpPr/>
            <p:nvPr/>
          </p:nvSpPr>
          <p:spPr bwMode="auto">
            <a:xfrm>
              <a:off x="3117947" y="3317211"/>
              <a:ext cx="4236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8" name="Oval 56"/>
            <p:cNvSpPr/>
            <p:nvPr/>
          </p:nvSpPr>
          <p:spPr bwMode="auto">
            <a:xfrm>
              <a:off x="3156784" y="3400180"/>
              <a:ext cx="67082" cy="6355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9" name="Oval 57"/>
            <p:cNvSpPr/>
            <p:nvPr/>
          </p:nvSpPr>
          <p:spPr bwMode="auto">
            <a:xfrm>
              <a:off x="3209744" y="3500803"/>
              <a:ext cx="54725" cy="5472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0" name="Oval 58"/>
            <p:cNvSpPr/>
            <p:nvPr/>
          </p:nvSpPr>
          <p:spPr bwMode="auto">
            <a:xfrm>
              <a:off x="3264468" y="3601426"/>
              <a:ext cx="42368" cy="3707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1" name="Oval 59"/>
            <p:cNvSpPr/>
            <p:nvPr/>
          </p:nvSpPr>
          <p:spPr bwMode="auto">
            <a:xfrm>
              <a:off x="3315662" y="3693222"/>
              <a:ext cx="40602" cy="4236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2" name="Oval 60"/>
            <p:cNvSpPr/>
            <p:nvPr/>
          </p:nvSpPr>
          <p:spPr bwMode="auto">
            <a:xfrm>
              <a:off x="3370386" y="3760303"/>
              <a:ext cx="65317" cy="6178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3" name="Oval 61"/>
            <p:cNvSpPr/>
            <p:nvPr/>
          </p:nvSpPr>
          <p:spPr bwMode="auto">
            <a:xfrm>
              <a:off x="3449826" y="3839743"/>
              <a:ext cx="58256" cy="5825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4" name="Oval 62"/>
            <p:cNvSpPr/>
            <p:nvPr/>
          </p:nvSpPr>
          <p:spPr bwMode="auto">
            <a:xfrm>
              <a:off x="3529265" y="3919181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5" name="Oval 63"/>
            <p:cNvSpPr/>
            <p:nvPr/>
          </p:nvSpPr>
          <p:spPr bwMode="auto">
            <a:xfrm>
              <a:off x="3603408" y="3995089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6" name="Oval 64"/>
            <p:cNvSpPr/>
            <p:nvPr/>
          </p:nvSpPr>
          <p:spPr bwMode="auto">
            <a:xfrm>
              <a:off x="3675786" y="4048049"/>
              <a:ext cx="67082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7" name="Oval 65"/>
            <p:cNvSpPr/>
            <p:nvPr/>
          </p:nvSpPr>
          <p:spPr bwMode="auto">
            <a:xfrm>
              <a:off x="3779939" y="4108069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8" name="Oval 66"/>
            <p:cNvSpPr/>
            <p:nvPr/>
          </p:nvSpPr>
          <p:spPr bwMode="auto">
            <a:xfrm>
              <a:off x="3868204" y="4148671"/>
              <a:ext cx="58256" cy="6002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69" name="Oval 67"/>
            <p:cNvSpPr/>
            <p:nvPr/>
          </p:nvSpPr>
          <p:spPr bwMode="auto">
            <a:xfrm>
              <a:off x="3968826" y="4203396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0" name="Oval 68"/>
            <p:cNvSpPr/>
            <p:nvPr/>
          </p:nvSpPr>
          <p:spPr bwMode="auto">
            <a:xfrm>
              <a:off x="4060623" y="4254590"/>
              <a:ext cx="49429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1" name="Oval 69"/>
            <p:cNvSpPr/>
            <p:nvPr/>
          </p:nvSpPr>
          <p:spPr bwMode="auto">
            <a:xfrm>
              <a:off x="4168307" y="4274008"/>
              <a:ext cx="38837" cy="38837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2" name="Oval 70"/>
            <p:cNvSpPr/>
            <p:nvPr/>
          </p:nvSpPr>
          <p:spPr bwMode="auto">
            <a:xfrm>
              <a:off x="4260103" y="4279305"/>
              <a:ext cx="67082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3" name="Oval 71"/>
            <p:cNvSpPr/>
            <p:nvPr/>
          </p:nvSpPr>
          <p:spPr bwMode="auto">
            <a:xfrm>
              <a:off x="4366021" y="4295192"/>
              <a:ext cx="67082" cy="670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4" name="Oval 72"/>
            <p:cNvSpPr/>
            <p:nvPr/>
          </p:nvSpPr>
          <p:spPr bwMode="auto">
            <a:xfrm>
              <a:off x="4482532" y="4325203"/>
              <a:ext cx="37072" cy="3707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5" name="Oval 73"/>
            <p:cNvSpPr/>
            <p:nvPr/>
          </p:nvSpPr>
          <p:spPr bwMode="auto">
            <a:xfrm>
              <a:off x="4583154" y="4325203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6" name="Oval 74"/>
            <p:cNvSpPr/>
            <p:nvPr/>
          </p:nvSpPr>
          <p:spPr bwMode="auto">
            <a:xfrm>
              <a:off x="4683777" y="4304019"/>
              <a:ext cx="54725" cy="5472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7" name="Oval 75"/>
            <p:cNvSpPr/>
            <p:nvPr/>
          </p:nvSpPr>
          <p:spPr bwMode="auto">
            <a:xfrm>
              <a:off x="4784400" y="4282835"/>
              <a:ext cx="61786" cy="6355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8" name="Oval 76"/>
            <p:cNvSpPr/>
            <p:nvPr/>
          </p:nvSpPr>
          <p:spPr bwMode="auto">
            <a:xfrm>
              <a:off x="4892084" y="4270478"/>
              <a:ext cx="54725" cy="5472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9" name="Oval 77"/>
            <p:cNvSpPr/>
            <p:nvPr/>
          </p:nvSpPr>
          <p:spPr bwMode="auto">
            <a:xfrm>
              <a:off x="4998002" y="4254590"/>
              <a:ext cx="49429" cy="5295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0" name="Oval 78"/>
            <p:cNvSpPr/>
            <p:nvPr/>
          </p:nvSpPr>
          <p:spPr bwMode="auto">
            <a:xfrm>
              <a:off x="5093329" y="4215754"/>
              <a:ext cx="51194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1" name="Oval 79"/>
            <p:cNvSpPr/>
            <p:nvPr/>
          </p:nvSpPr>
          <p:spPr bwMode="auto">
            <a:xfrm>
              <a:off x="5185125" y="4166325"/>
              <a:ext cx="54725" cy="494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2" name="Oval 80"/>
            <p:cNvSpPr/>
            <p:nvPr/>
          </p:nvSpPr>
          <p:spPr bwMode="auto">
            <a:xfrm>
              <a:off x="5282217" y="4115131"/>
              <a:ext cx="49429" cy="5119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3" name="Oval 81"/>
            <p:cNvSpPr/>
            <p:nvPr/>
          </p:nvSpPr>
          <p:spPr bwMode="auto">
            <a:xfrm>
              <a:off x="5377544" y="4069233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4" name="Oval 82"/>
            <p:cNvSpPr/>
            <p:nvPr/>
          </p:nvSpPr>
          <p:spPr bwMode="auto">
            <a:xfrm>
              <a:off x="5462279" y="4007447"/>
              <a:ext cx="54725" cy="5472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5" name="Oval 83"/>
            <p:cNvSpPr/>
            <p:nvPr/>
          </p:nvSpPr>
          <p:spPr bwMode="auto">
            <a:xfrm>
              <a:off x="5532891" y="3928008"/>
              <a:ext cx="58256" cy="6178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6" name="Oval 84"/>
            <p:cNvSpPr/>
            <p:nvPr/>
          </p:nvSpPr>
          <p:spPr bwMode="auto">
            <a:xfrm>
              <a:off x="5612330" y="3860926"/>
              <a:ext cx="51194" cy="494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7" name="Oval 85"/>
            <p:cNvSpPr/>
            <p:nvPr/>
          </p:nvSpPr>
          <p:spPr bwMode="auto">
            <a:xfrm>
              <a:off x="5691769" y="3788548"/>
              <a:ext cx="42368" cy="4236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8" name="Oval 86"/>
            <p:cNvSpPr/>
            <p:nvPr/>
          </p:nvSpPr>
          <p:spPr bwMode="auto">
            <a:xfrm>
              <a:off x="5764146" y="3709109"/>
              <a:ext cx="49429" cy="5119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89" name="Oval 87"/>
            <p:cNvSpPr/>
            <p:nvPr/>
          </p:nvSpPr>
          <p:spPr bwMode="auto">
            <a:xfrm>
              <a:off x="5813575" y="3622609"/>
              <a:ext cx="42368" cy="4060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0" name="Oval 88"/>
            <p:cNvSpPr/>
            <p:nvPr/>
          </p:nvSpPr>
          <p:spPr bwMode="auto">
            <a:xfrm>
              <a:off x="5850647" y="3516691"/>
              <a:ext cx="63551" cy="6355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1" name="Oval 89"/>
            <p:cNvSpPr/>
            <p:nvPr/>
          </p:nvSpPr>
          <p:spPr bwMode="auto">
            <a:xfrm>
              <a:off x="5905372" y="3430190"/>
              <a:ext cx="54725" cy="494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2" name="Oval 90"/>
            <p:cNvSpPr/>
            <p:nvPr/>
          </p:nvSpPr>
          <p:spPr bwMode="auto">
            <a:xfrm>
              <a:off x="5947739" y="3329568"/>
              <a:ext cx="67082" cy="6178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3" name="Oval 91"/>
            <p:cNvSpPr/>
            <p:nvPr/>
          </p:nvSpPr>
          <p:spPr bwMode="auto">
            <a:xfrm>
              <a:off x="5990107" y="3237772"/>
              <a:ext cx="45898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4" name="Oval 92"/>
            <p:cNvSpPr/>
            <p:nvPr/>
          </p:nvSpPr>
          <p:spPr bwMode="auto">
            <a:xfrm>
              <a:off x="5997168" y="3124792"/>
              <a:ext cx="63551" cy="6178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5" name="Oval 93"/>
            <p:cNvSpPr/>
            <p:nvPr/>
          </p:nvSpPr>
          <p:spPr bwMode="auto">
            <a:xfrm>
              <a:off x="6021882" y="3027700"/>
              <a:ext cx="47663" cy="4589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6" name="Oval 94"/>
            <p:cNvSpPr/>
            <p:nvPr/>
          </p:nvSpPr>
          <p:spPr bwMode="auto">
            <a:xfrm>
              <a:off x="6036004" y="2923546"/>
              <a:ext cx="49429" cy="494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7" name="Oval 95"/>
            <p:cNvSpPr/>
            <p:nvPr/>
          </p:nvSpPr>
          <p:spPr bwMode="auto">
            <a:xfrm>
              <a:off x="4549614" y="1031134"/>
              <a:ext cx="653165" cy="65316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8" name="Oval 96"/>
            <p:cNvSpPr/>
            <p:nvPr/>
          </p:nvSpPr>
          <p:spPr bwMode="auto">
            <a:xfrm>
              <a:off x="5730606" y="2898832"/>
              <a:ext cx="647869" cy="64786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99" name="Oval 97"/>
            <p:cNvSpPr/>
            <p:nvPr/>
          </p:nvSpPr>
          <p:spPr bwMode="auto">
            <a:xfrm>
              <a:off x="3557510" y="3882110"/>
              <a:ext cx="649634" cy="65139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00" name="Oval 98"/>
            <p:cNvSpPr/>
            <p:nvPr/>
          </p:nvSpPr>
          <p:spPr bwMode="auto">
            <a:xfrm>
              <a:off x="3004967" y="1973810"/>
              <a:ext cx="418379" cy="42190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16244" y="2336953"/>
            <a:ext cx="3166968" cy="3166968"/>
          </a:xfrm>
          <a:prstGeom prst="rect">
            <a:avLst/>
          </a:prstGeom>
        </p:spPr>
      </p:pic>
    </p:spTree>
  </p:cSld>
  <p:clrMapOvr>
    <a:masterClrMapping/>
  </p:clrMapOvr>
  <p:transition spd="slow" advTm="3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#3319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60933" y="2514523"/>
            <a:ext cx="11515686" cy="3485930"/>
            <a:chOff x="357338" y="2634420"/>
            <a:chExt cx="11515686" cy="3485930"/>
          </a:xfrm>
        </p:grpSpPr>
        <p:grpSp>
          <p:nvGrpSpPr>
            <p:cNvPr id="10" name="íṡľïḍe"/>
            <p:cNvGrpSpPr/>
            <p:nvPr/>
          </p:nvGrpSpPr>
          <p:grpSpPr>
            <a:xfrm>
              <a:off x="4694359" y="4175231"/>
              <a:ext cx="71858" cy="941243"/>
              <a:chOff x="4566941" y="4290134"/>
              <a:chExt cx="71858" cy="941243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4602870" y="4290134"/>
                <a:ext cx="0" cy="905314"/>
              </a:xfrm>
              <a:prstGeom prst="line">
                <a:avLst/>
              </a:prstGeom>
              <a:ln>
                <a:solidFill>
                  <a:schemeClr val="accent3">
                    <a:lumMod val="10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ïśḷïḍe"/>
              <p:cNvSpPr/>
              <p:nvPr/>
            </p:nvSpPr>
            <p:spPr bwMode="auto">
              <a:xfrm flipH="1">
                <a:off x="4566941" y="5159519"/>
                <a:ext cx="71858" cy="71858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bg1">
                    <a:lumMod val="85000"/>
                    <a:alpha val="8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="horz" wrap="none" lIns="91440" tIns="45720" rIns="91440" bIns="45720" numCol="1" rtlCol="0" anchor="ctr" anchorCtr="1" compatLnSpc="1"/>
              <a:lstStyle/>
              <a:p>
                <a:pPr algn="ctr"/>
                <a:endParaRPr lang="zh-CN" altLang="en-US" sz="1200" b="1" dirty="0">
                  <a:solidFill>
                    <a:schemeClr val="tx1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  <p:grpSp>
          <p:nvGrpSpPr>
            <p:cNvPr id="11" name="îs1iḋe"/>
            <p:cNvGrpSpPr/>
            <p:nvPr/>
          </p:nvGrpSpPr>
          <p:grpSpPr>
            <a:xfrm>
              <a:off x="7477400" y="4175231"/>
              <a:ext cx="71858" cy="941243"/>
              <a:chOff x="7422552" y="4192160"/>
              <a:chExt cx="71858" cy="941243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7458481" y="4192160"/>
                <a:ext cx="0" cy="905314"/>
              </a:xfrm>
              <a:prstGeom prst="line">
                <a:avLst/>
              </a:prstGeom>
              <a:ln>
                <a:solidFill>
                  <a:schemeClr val="accent3">
                    <a:lumMod val="10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ṣ1ïďè"/>
              <p:cNvSpPr/>
              <p:nvPr/>
            </p:nvSpPr>
            <p:spPr bwMode="auto">
              <a:xfrm flipH="1">
                <a:off x="7422552" y="5061545"/>
                <a:ext cx="71858" cy="71858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bg1">
                    <a:lumMod val="85000"/>
                    <a:alpha val="8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="horz" wrap="none" lIns="91440" tIns="45720" rIns="91440" bIns="45720" numCol="1" rtlCol="0" anchor="ctr" anchorCtr="1" compatLnSpc="1"/>
              <a:lstStyle/>
              <a:p>
                <a:pPr algn="ctr"/>
                <a:endParaRPr lang="zh-CN" altLang="en-US" sz="1200" b="1" dirty="0">
                  <a:solidFill>
                    <a:schemeClr val="tx1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  <p:grpSp>
          <p:nvGrpSpPr>
            <p:cNvPr id="12" name="íṧḻíḑê"/>
            <p:cNvGrpSpPr/>
            <p:nvPr/>
          </p:nvGrpSpPr>
          <p:grpSpPr>
            <a:xfrm>
              <a:off x="4438283" y="3870138"/>
              <a:ext cx="561398" cy="561398"/>
              <a:chOff x="4322171" y="3728736"/>
              <a:chExt cx="561398" cy="561398"/>
            </a:xfrm>
          </p:grpSpPr>
          <p:sp>
            <p:nvSpPr>
              <p:cNvPr id="34" name="îṩḻíḑe"/>
              <p:cNvSpPr/>
              <p:nvPr/>
            </p:nvSpPr>
            <p:spPr bwMode="auto">
              <a:xfrm>
                <a:off x="4322171" y="3728736"/>
                <a:ext cx="561398" cy="56139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  <p:sp>
            <p:nvSpPr>
              <p:cNvPr id="35" name="îṥ1iḓe"/>
              <p:cNvSpPr/>
              <p:nvPr/>
            </p:nvSpPr>
            <p:spPr bwMode="auto">
              <a:xfrm>
                <a:off x="4419869" y="3826710"/>
                <a:ext cx="366003" cy="365450"/>
              </a:xfrm>
              <a:custGeom>
                <a:avLst/>
                <a:gdLst>
                  <a:gd name="connsiteX0" fmla="*/ 303820 w 607639"/>
                  <a:gd name="connsiteY0" fmla="*/ 278099 h 606722"/>
                  <a:gd name="connsiteX1" fmla="*/ 329118 w 607639"/>
                  <a:gd name="connsiteY1" fmla="*/ 303362 h 606722"/>
                  <a:gd name="connsiteX2" fmla="*/ 303820 w 607639"/>
                  <a:gd name="connsiteY2" fmla="*/ 328625 h 606722"/>
                  <a:gd name="connsiteX3" fmla="*/ 278522 w 607639"/>
                  <a:gd name="connsiteY3" fmla="*/ 303362 h 606722"/>
                  <a:gd name="connsiteX4" fmla="*/ 303820 w 607639"/>
                  <a:gd name="connsiteY4" fmla="*/ 278099 h 606722"/>
                  <a:gd name="connsiteX5" fmla="*/ 303775 w 607639"/>
                  <a:gd name="connsiteY5" fmla="*/ 252735 h 606722"/>
                  <a:gd name="connsiteX6" fmla="*/ 253140 w 607639"/>
                  <a:gd name="connsiteY6" fmla="*/ 303317 h 606722"/>
                  <a:gd name="connsiteX7" fmla="*/ 303775 w 607639"/>
                  <a:gd name="connsiteY7" fmla="*/ 353900 h 606722"/>
                  <a:gd name="connsiteX8" fmla="*/ 354410 w 607639"/>
                  <a:gd name="connsiteY8" fmla="*/ 303317 h 606722"/>
                  <a:gd name="connsiteX9" fmla="*/ 303775 w 607639"/>
                  <a:gd name="connsiteY9" fmla="*/ 252735 h 606722"/>
                  <a:gd name="connsiteX10" fmla="*/ 303775 w 607639"/>
                  <a:gd name="connsiteY10" fmla="*/ 202241 h 606722"/>
                  <a:gd name="connsiteX11" fmla="*/ 405045 w 607639"/>
                  <a:gd name="connsiteY11" fmla="*/ 303317 h 606722"/>
                  <a:gd name="connsiteX12" fmla="*/ 303775 w 607639"/>
                  <a:gd name="connsiteY12" fmla="*/ 404482 h 606722"/>
                  <a:gd name="connsiteX13" fmla="*/ 202593 w 607639"/>
                  <a:gd name="connsiteY13" fmla="*/ 303317 h 606722"/>
                  <a:gd name="connsiteX14" fmla="*/ 303775 w 607639"/>
                  <a:gd name="connsiteY14" fmla="*/ 202241 h 606722"/>
                  <a:gd name="connsiteX15" fmla="*/ 303775 w 607639"/>
                  <a:gd name="connsiteY15" fmla="*/ 151703 h 606722"/>
                  <a:gd name="connsiteX16" fmla="*/ 151932 w 607639"/>
                  <a:gd name="connsiteY16" fmla="*/ 303317 h 606722"/>
                  <a:gd name="connsiteX17" fmla="*/ 303775 w 607639"/>
                  <a:gd name="connsiteY17" fmla="*/ 455019 h 606722"/>
                  <a:gd name="connsiteX18" fmla="*/ 455707 w 607639"/>
                  <a:gd name="connsiteY18" fmla="*/ 303317 h 606722"/>
                  <a:gd name="connsiteX19" fmla="*/ 303775 w 607639"/>
                  <a:gd name="connsiteY19" fmla="*/ 151703 h 606722"/>
                  <a:gd name="connsiteX20" fmla="*/ 253131 w 607639"/>
                  <a:gd name="connsiteY20" fmla="*/ 0 h 606722"/>
                  <a:gd name="connsiteX21" fmla="*/ 354419 w 607639"/>
                  <a:gd name="connsiteY21" fmla="*/ 0 h 606722"/>
                  <a:gd name="connsiteX22" fmla="*/ 379786 w 607639"/>
                  <a:gd name="connsiteY22" fmla="*/ 25239 h 606722"/>
                  <a:gd name="connsiteX23" fmla="*/ 379786 w 607639"/>
                  <a:gd name="connsiteY23" fmla="*/ 62387 h 606722"/>
                  <a:gd name="connsiteX24" fmla="*/ 420639 w 607639"/>
                  <a:gd name="connsiteY24" fmla="*/ 79451 h 606722"/>
                  <a:gd name="connsiteX25" fmla="*/ 446985 w 607639"/>
                  <a:gd name="connsiteY25" fmla="*/ 53145 h 606722"/>
                  <a:gd name="connsiteX26" fmla="*/ 482854 w 607639"/>
                  <a:gd name="connsiteY26" fmla="*/ 53145 h 606722"/>
                  <a:gd name="connsiteX27" fmla="*/ 554414 w 607639"/>
                  <a:gd name="connsiteY27" fmla="*/ 124597 h 606722"/>
                  <a:gd name="connsiteX28" fmla="*/ 554414 w 607639"/>
                  <a:gd name="connsiteY28" fmla="*/ 160323 h 606722"/>
                  <a:gd name="connsiteX29" fmla="*/ 528069 w 607639"/>
                  <a:gd name="connsiteY29" fmla="*/ 186629 h 606722"/>
                  <a:gd name="connsiteX30" fmla="*/ 545158 w 607639"/>
                  <a:gd name="connsiteY30" fmla="*/ 227510 h 606722"/>
                  <a:gd name="connsiteX31" fmla="*/ 582273 w 607639"/>
                  <a:gd name="connsiteY31" fmla="*/ 227510 h 606722"/>
                  <a:gd name="connsiteX32" fmla="*/ 607639 w 607639"/>
                  <a:gd name="connsiteY32" fmla="*/ 252749 h 606722"/>
                  <a:gd name="connsiteX33" fmla="*/ 607639 w 607639"/>
                  <a:gd name="connsiteY33" fmla="*/ 353884 h 606722"/>
                  <a:gd name="connsiteX34" fmla="*/ 582273 w 607639"/>
                  <a:gd name="connsiteY34" fmla="*/ 379212 h 606722"/>
                  <a:gd name="connsiteX35" fmla="*/ 545158 w 607639"/>
                  <a:gd name="connsiteY35" fmla="*/ 379212 h 606722"/>
                  <a:gd name="connsiteX36" fmla="*/ 528069 w 607639"/>
                  <a:gd name="connsiteY36" fmla="*/ 420004 h 606722"/>
                  <a:gd name="connsiteX37" fmla="*/ 554414 w 607639"/>
                  <a:gd name="connsiteY37" fmla="*/ 446310 h 606722"/>
                  <a:gd name="connsiteX38" fmla="*/ 554414 w 607639"/>
                  <a:gd name="connsiteY38" fmla="*/ 482125 h 606722"/>
                  <a:gd name="connsiteX39" fmla="*/ 482854 w 607639"/>
                  <a:gd name="connsiteY39" fmla="*/ 553577 h 606722"/>
                  <a:gd name="connsiteX40" fmla="*/ 446985 w 607639"/>
                  <a:gd name="connsiteY40" fmla="*/ 553577 h 606722"/>
                  <a:gd name="connsiteX41" fmla="*/ 420639 w 607639"/>
                  <a:gd name="connsiteY41" fmla="*/ 527271 h 606722"/>
                  <a:gd name="connsiteX42" fmla="*/ 379786 w 607639"/>
                  <a:gd name="connsiteY42" fmla="*/ 544246 h 606722"/>
                  <a:gd name="connsiteX43" fmla="*/ 379786 w 607639"/>
                  <a:gd name="connsiteY43" fmla="*/ 581394 h 606722"/>
                  <a:gd name="connsiteX44" fmla="*/ 354419 w 607639"/>
                  <a:gd name="connsiteY44" fmla="*/ 606722 h 606722"/>
                  <a:gd name="connsiteX45" fmla="*/ 253131 w 607639"/>
                  <a:gd name="connsiteY45" fmla="*/ 606722 h 606722"/>
                  <a:gd name="connsiteX46" fmla="*/ 227854 w 607639"/>
                  <a:gd name="connsiteY46" fmla="*/ 581394 h 606722"/>
                  <a:gd name="connsiteX47" fmla="*/ 227854 w 607639"/>
                  <a:gd name="connsiteY47" fmla="*/ 544246 h 606722"/>
                  <a:gd name="connsiteX48" fmla="*/ 186911 w 607639"/>
                  <a:gd name="connsiteY48" fmla="*/ 527271 h 606722"/>
                  <a:gd name="connsiteX49" fmla="*/ 160566 w 607639"/>
                  <a:gd name="connsiteY49" fmla="*/ 553577 h 606722"/>
                  <a:gd name="connsiteX50" fmla="*/ 124786 w 607639"/>
                  <a:gd name="connsiteY50" fmla="*/ 553577 h 606722"/>
                  <a:gd name="connsiteX51" fmla="*/ 53225 w 607639"/>
                  <a:gd name="connsiteY51" fmla="*/ 482125 h 606722"/>
                  <a:gd name="connsiteX52" fmla="*/ 53225 w 607639"/>
                  <a:gd name="connsiteY52" fmla="*/ 446310 h 606722"/>
                  <a:gd name="connsiteX53" fmla="*/ 79482 w 607639"/>
                  <a:gd name="connsiteY53" fmla="*/ 420004 h 606722"/>
                  <a:gd name="connsiteX54" fmla="*/ 62482 w 607639"/>
                  <a:gd name="connsiteY54" fmla="*/ 379212 h 606722"/>
                  <a:gd name="connsiteX55" fmla="*/ 25278 w 607639"/>
                  <a:gd name="connsiteY55" fmla="*/ 379212 h 606722"/>
                  <a:gd name="connsiteX56" fmla="*/ 0 w 607639"/>
                  <a:gd name="connsiteY56" fmla="*/ 353884 h 606722"/>
                  <a:gd name="connsiteX57" fmla="*/ 0 w 607639"/>
                  <a:gd name="connsiteY57" fmla="*/ 252749 h 606722"/>
                  <a:gd name="connsiteX58" fmla="*/ 25278 w 607639"/>
                  <a:gd name="connsiteY58" fmla="*/ 227510 h 606722"/>
                  <a:gd name="connsiteX59" fmla="*/ 62482 w 607639"/>
                  <a:gd name="connsiteY59" fmla="*/ 227510 h 606722"/>
                  <a:gd name="connsiteX60" fmla="*/ 79482 w 607639"/>
                  <a:gd name="connsiteY60" fmla="*/ 186629 h 606722"/>
                  <a:gd name="connsiteX61" fmla="*/ 53225 w 607639"/>
                  <a:gd name="connsiteY61" fmla="*/ 160323 h 606722"/>
                  <a:gd name="connsiteX62" fmla="*/ 53225 w 607639"/>
                  <a:gd name="connsiteY62" fmla="*/ 124597 h 606722"/>
                  <a:gd name="connsiteX63" fmla="*/ 124786 w 607639"/>
                  <a:gd name="connsiteY63" fmla="*/ 53145 h 606722"/>
                  <a:gd name="connsiteX64" fmla="*/ 160566 w 607639"/>
                  <a:gd name="connsiteY64" fmla="*/ 53145 h 606722"/>
                  <a:gd name="connsiteX65" fmla="*/ 186911 w 607639"/>
                  <a:gd name="connsiteY65" fmla="*/ 79451 h 606722"/>
                  <a:gd name="connsiteX66" fmla="*/ 227854 w 607639"/>
                  <a:gd name="connsiteY66" fmla="*/ 62387 h 606722"/>
                  <a:gd name="connsiteX67" fmla="*/ 227854 w 607639"/>
                  <a:gd name="connsiteY67" fmla="*/ 25239 h 606722"/>
                  <a:gd name="connsiteX68" fmla="*/ 253131 w 607639"/>
                  <a:gd name="connsiteY68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606722">
                    <a:moveTo>
                      <a:pt x="303820" y="278099"/>
                    </a:moveTo>
                    <a:cubicBezTo>
                      <a:pt x="317792" y="278099"/>
                      <a:pt x="329118" y="289410"/>
                      <a:pt x="329118" y="303362"/>
                    </a:cubicBezTo>
                    <a:cubicBezTo>
                      <a:pt x="329118" y="317314"/>
                      <a:pt x="317792" y="328625"/>
                      <a:pt x="303820" y="328625"/>
                    </a:cubicBezTo>
                    <a:cubicBezTo>
                      <a:pt x="289848" y="328625"/>
                      <a:pt x="278522" y="317314"/>
                      <a:pt x="278522" y="303362"/>
                    </a:cubicBezTo>
                    <a:cubicBezTo>
                      <a:pt x="278522" y="289410"/>
                      <a:pt x="289848" y="278099"/>
                      <a:pt x="303820" y="278099"/>
                    </a:cubicBezTo>
                    <a:close/>
                    <a:moveTo>
                      <a:pt x="303775" y="252735"/>
                    </a:moveTo>
                    <a:cubicBezTo>
                      <a:pt x="275921" y="252735"/>
                      <a:pt x="253140" y="275492"/>
                      <a:pt x="253140" y="303317"/>
                    </a:cubicBezTo>
                    <a:cubicBezTo>
                      <a:pt x="253140" y="331231"/>
                      <a:pt x="275921" y="353900"/>
                      <a:pt x="303775" y="353900"/>
                    </a:cubicBezTo>
                    <a:cubicBezTo>
                      <a:pt x="331718" y="353900"/>
                      <a:pt x="354410" y="331231"/>
                      <a:pt x="354410" y="303317"/>
                    </a:cubicBezTo>
                    <a:cubicBezTo>
                      <a:pt x="354410" y="275492"/>
                      <a:pt x="331718" y="252735"/>
                      <a:pt x="303775" y="252735"/>
                    </a:cubicBezTo>
                    <a:close/>
                    <a:moveTo>
                      <a:pt x="303775" y="202241"/>
                    </a:moveTo>
                    <a:cubicBezTo>
                      <a:pt x="359660" y="202241"/>
                      <a:pt x="405045" y="247579"/>
                      <a:pt x="405045" y="303317"/>
                    </a:cubicBezTo>
                    <a:cubicBezTo>
                      <a:pt x="405045" y="359144"/>
                      <a:pt x="359660" y="404482"/>
                      <a:pt x="303775" y="404482"/>
                    </a:cubicBezTo>
                    <a:cubicBezTo>
                      <a:pt x="247978" y="404482"/>
                      <a:pt x="202593" y="359144"/>
                      <a:pt x="202593" y="303317"/>
                    </a:cubicBezTo>
                    <a:cubicBezTo>
                      <a:pt x="202593" y="247579"/>
                      <a:pt x="247978" y="202241"/>
                      <a:pt x="303775" y="202241"/>
                    </a:cubicBezTo>
                    <a:close/>
                    <a:moveTo>
                      <a:pt x="303775" y="151703"/>
                    </a:moveTo>
                    <a:cubicBezTo>
                      <a:pt x="220021" y="151703"/>
                      <a:pt x="151932" y="219689"/>
                      <a:pt x="151932" y="303317"/>
                    </a:cubicBezTo>
                    <a:cubicBezTo>
                      <a:pt x="151932" y="387033"/>
                      <a:pt x="220021" y="455019"/>
                      <a:pt x="303775" y="455019"/>
                    </a:cubicBezTo>
                    <a:cubicBezTo>
                      <a:pt x="387618" y="455019"/>
                      <a:pt x="455707" y="387033"/>
                      <a:pt x="455707" y="303317"/>
                    </a:cubicBezTo>
                    <a:cubicBezTo>
                      <a:pt x="455707" y="219689"/>
                      <a:pt x="387618" y="151703"/>
                      <a:pt x="303775" y="151703"/>
                    </a:cubicBezTo>
                    <a:close/>
                    <a:moveTo>
                      <a:pt x="253131" y="0"/>
                    </a:moveTo>
                    <a:lnTo>
                      <a:pt x="354419" y="0"/>
                    </a:lnTo>
                    <a:cubicBezTo>
                      <a:pt x="368482" y="0"/>
                      <a:pt x="379786" y="11287"/>
                      <a:pt x="379786" y="25239"/>
                    </a:cubicBezTo>
                    <a:lnTo>
                      <a:pt x="379786" y="62387"/>
                    </a:lnTo>
                    <a:cubicBezTo>
                      <a:pt x="393849" y="66831"/>
                      <a:pt x="407555" y="72519"/>
                      <a:pt x="420639" y="79451"/>
                    </a:cubicBezTo>
                    <a:lnTo>
                      <a:pt x="446985" y="53145"/>
                    </a:lnTo>
                    <a:cubicBezTo>
                      <a:pt x="456953" y="43191"/>
                      <a:pt x="472974" y="43191"/>
                      <a:pt x="482854" y="53145"/>
                    </a:cubicBezTo>
                    <a:lnTo>
                      <a:pt x="554414" y="124597"/>
                    </a:lnTo>
                    <a:cubicBezTo>
                      <a:pt x="564294" y="134462"/>
                      <a:pt x="564294" y="150459"/>
                      <a:pt x="554414" y="160323"/>
                    </a:cubicBezTo>
                    <a:lnTo>
                      <a:pt x="528069" y="186629"/>
                    </a:lnTo>
                    <a:cubicBezTo>
                      <a:pt x="535011" y="199782"/>
                      <a:pt x="540707" y="213468"/>
                      <a:pt x="545158" y="227510"/>
                    </a:cubicBezTo>
                    <a:lnTo>
                      <a:pt x="582273" y="227510"/>
                    </a:lnTo>
                    <a:cubicBezTo>
                      <a:pt x="596336" y="227510"/>
                      <a:pt x="607639" y="238796"/>
                      <a:pt x="607639" y="252749"/>
                    </a:cubicBezTo>
                    <a:lnTo>
                      <a:pt x="607639" y="353884"/>
                    </a:lnTo>
                    <a:cubicBezTo>
                      <a:pt x="607639" y="367926"/>
                      <a:pt x="596247" y="379212"/>
                      <a:pt x="582273" y="379212"/>
                    </a:cubicBezTo>
                    <a:lnTo>
                      <a:pt x="545158" y="379212"/>
                    </a:lnTo>
                    <a:cubicBezTo>
                      <a:pt x="540707" y="393254"/>
                      <a:pt x="535011" y="406940"/>
                      <a:pt x="528069" y="420004"/>
                    </a:cubicBezTo>
                    <a:lnTo>
                      <a:pt x="554414" y="446310"/>
                    </a:lnTo>
                    <a:cubicBezTo>
                      <a:pt x="564294" y="456263"/>
                      <a:pt x="564294" y="472260"/>
                      <a:pt x="554414" y="482125"/>
                    </a:cubicBezTo>
                    <a:lnTo>
                      <a:pt x="482854" y="553577"/>
                    </a:lnTo>
                    <a:cubicBezTo>
                      <a:pt x="472974" y="563442"/>
                      <a:pt x="456953" y="563442"/>
                      <a:pt x="446985" y="553577"/>
                    </a:cubicBezTo>
                    <a:lnTo>
                      <a:pt x="420639" y="527271"/>
                    </a:lnTo>
                    <a:cubicBezTo>
                      <a:pt x="407555" y="534203"/>
                      <a:pt x="393849" y="539802"/>
                      <a:pt x="379786" y="544246"/>
                    </a:cubicBezTo>
                    <a:lnTo>
                      <a:pt x="379786" y="581394"/>
                    </a:lnTo>
                    <a:cubicBezTo>
                      <a:pt x="379786" y="595435"/>
                      <a:pt x="368393" y="606722"/>
                      <a:pt x="354419" y="606722"/>
                    </a:cubicBezTo>
                    <a:lnTo>
                      <a:pt x="253131" y="606722"/>
                    </a:lnTo>
                    <a:cubicBezTo>
                      <a:pt x="239157" y="606722"/>
                      <a:pt x="227854" y="595435"/>
                      <a:pt x="227854" y="581394"/>
                    </a:cubicBezTo>
                    <a:lnTo>
                      <a:pt x="227854" y="544246"/>
                    </a:lnTo>
                    <a:cubicBezTo>
                      <a:pt x="213791" y="539802"/>
                      <a:pt x="200084" y="534203"/>
                      <a:pt x="186911" y="527271"/>
                    </a:cubicBezTo>
                    <a:lnTo>
                      <a:pt x="160566" y="553577"/>
                    </a:lnTo>
                    <a:cubicBezTo>
                      <a:pt x="150686" y="563442"/>
                      <a:pt x="134665" y="563442"/>
                      <a:pt x="124786" y="553577"/>
                    </a:cubicBezTo>
                    <a:lnTo>
                      <a:pt x="53225" y="482125"/>
                    </a:lnTo>
                    <a:cubicBezTo>
                      <a:pt x="43257" y="472260"/>
                      <a:pt x="43257" y="456263"/>
                      <a:pt x="53225" y="446310"/>
                    </a:cubicBezTo>
                    <a:lnTo>
                      <a:pt x="79482" y="420004"/>
                    </a:lnTo>
                    <a:cubicBezTo>
                      <a:pt x="72629" y="406940"/>
                      <a:pt x="66932" y="393254"/>
                      <a:pt x="62482" y="379212"/>
                    </a:cubicBezTo>
                    <a:lnTo>
                      <a:pt x="25278" y="379212"/>
                    </a:lnTo>
                    <a:cubicBezTo>
                      <a:pt x="11304" y="379212"/>
                      <a:pt x="0" y="367926"/>
                      <a:pt x="0" y="353884"/>
                    </a:cubicBezTo>
                    <a:lnTo>
                      <a:pt x="0" y="252749"/>
                    </a:lnTo>
                    <a:cubicBezTo>
                      <a:pt x="0" y="238796"/>
                      <a:pt x="11304" y="227510"/>
                      <a:pt x="25278" y="227510"/>
                    </a:cubicBezTo>
                    <a:lnTo>
                      <a:pt x="62482" y="227510"/>
                    </a:lnTo>
                    <a:cubicBezTo>
                      <a:pt x="66932" y="213468"/>
                      <a:pt x="72629" y="199782"/>
                      <a:pt x="79482" y="186629"/>
                    </a:cubicBezTo>
                    <a:lnTo>
                      <a:pt x="53225" y="160323"/>
                    </a:lnTo>
                    <a:cubicBezTo>
                      <a:pt x="43257" y="150459"/>
                      <a:pt x="43257" y="134462"/>
                      <a:pt x="53225" y="124597"/>
                    </a:cubicBezTo>
                    <a:lnTo>
                      <a:pt x="124786" y="53145"/>
                    </a:lnTo>
                    <a:cubicBezTo>
                      <a:pt x="134665" y="43191"/>
                      <a:pt x="150686" y="43191"/>
                      <a:pt x="160566" y="53145"/>
                    </a:cubicBezTo>
                    <a:lnTo>
                      <a:pt x="186911" y="79451"/>
                    </a:lnTo>
                    <a:cubicBezTo>
                      <a:pt x="200084" y="72519"/>
                      <a:pt x="213791" y="66831"/>
                      <a:pt x="227854" y="62387"/>
                    </a:cubicBezTo>
                    <a:lnTo>
                      <a:pt x="227854" y="25239"/>
                    </a:lnTo>
                    <a:cubicBezTo>
                      <a:pt x="227854" y="11287"/>
                      <a:pt x="239157" y="0"/>
                      <a:pt x="2531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numCol="1" spcCol="0" rtlCol="0" fromWordArt="0" anchor="ctr" anchorCtr="1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200" b="1" dirty="0">
                  <a:solidFill>
                    <a:schemeClr val="tx1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  <p:grpSp>
          <p:nvGrpSpPr>
            <p:cNvPr id="13" name="ï$ļíḓê"/>
            <p:cNvGrpSpPr/>
            <p:nvPr/>
          </p:nvGrpSpPr>
          <p:grpSpPr>
            <a:xfrm>
              <a:off x="7221324" y="3870138"/>
              <a:ext cx="561398" cy="561398"/>
              <a:chOff x="7177782" y="3728736"/>
              <a:chExt cx="561398" cy="561398"/>
            </a:xfrm>
          </p:grpSpPr>
          <p:sp>
            <p:nvSpPr>
              <p:cNvPr id="32" name="ïSḻïḑè"/>
              <p:cNvSpPr/>
              <p:nvPr/>
            </p:nvSpPr>
            <p:spPr bwMode="auto">
              <a:xfrm>
                <a:off x="7177782" y="3728736"/>
                <a:ext cx="561398" cy="56139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  <p:sp>
            <p:nvSpPr>
              <p:cNvPr id="33" name="îṩļïḋê"/>
              <p:cNvSpPr/>
              <p:nvPr/>
            </p:nvSpPr>
            <p:spPr bwMode="auto">
              <a:xfrm>
                <a:off x="7275480" y="3826710"/>
                <a:ext cx="366003" cy="365450"/>
              </a:xfrm>
              <a:custGeom>
                <a:avLst/>
                <a:gdLst>
                  <a:gd name="connsiteX0" fmla="*/ 303820 w 607639"/>
                  <a:gd name="connsiteY0" fmla="*/ 278099 h 606722"/>
                  <a:gd name="connsiteX1" fmla="*/ 329118 w 607639"/>
                  <a:gd name="connsiteY1" fmla="*/ 303362 h 606722"/>
                  <a:gd name="connsiteX2" fmla="*/ 303820 w 607639"/>
                  <a:gd name="connsiteY2" fmla="*/ 328625 h 606722"/>
                  <a:gd name="connsiteX3" fmla="*/ 278522 w 607639"/>
                  <a:gd name="connsiteY3" fmla="*/ 303362 h 606722"/>
                  <a:gd name="connsiteX4" fmla="*/ 303820 w 607639"/>
                  <a:gd name="connsiteY4" fmla="*/ 278099 h 606722"/>
                  <a:gd name="connsiteX5" fmla="*/ 303775 w 607639"/>
                  <a:gd name="connsiteY5" fmla="*/ 252735 h 606722"/>
                  <a:gd name="connsiteX6" fmla="*/ 253140 w 607639"/>
                  <a:gd name="connsiteY6" fmla="*/ 303317 h 606722"/>
                  <a:gd name="connsiteX7" fmla="*/ 303775 w 607639"/>
                  <a:gd name="connsiteY7" fmla="*/ 353900 h 606722"/>
                  <a:gd name="connsiteX8" fmla="*/ 354410 w 607639"/>
                  <a:gd name="connsiteY8" fmla="*/ 303317 h 606722"/>
                  <a:gd name="connsiteX9" fmla="*/ 303775 w 607639"/>
                  <a:gd name="connsiteY9" fmla="*/ 252735 h 606722"/>
                  <a:gd name="connsiteX10" fmla="*/ 303775 w 607639"/>
                  <a:gd name="connsiteY10" fmla="*/ 202241 h 606722"/>
                  <a:gd name="connsiteX11" fmla="*/ 405045 w 607639"/>
                  <a:gd name="connsiteY11" fmla="*/ 303317 h 606722"/>
                  <a:gd name="connsiteX12" fmla="*/ 303775 w 607639"/>
                  <a:gd name="connsiteY12" fmla="*/ 404482 h 606722"/>
                  <a:gd name="connsiteX13" fmla="*/ 202593 w 607639"/>
                  <a:gd name="connsiteY13" fmla="*/ 303317 h 606722"/>
                  <a:gd name="connsiteX14" fmla="*/ 303775 w 607639"/>
                  <a:gd name="connsiteY14" fmla="*/ 202241 h 606722"/>
                  <a:gd name="connsiteX15" fmla="*/ 303775 w 607639"/>
                  <a:gd name="connsiteY15" fmla="*/ 151703 h 606722"/>
                  <a:gd name="connsiteX16" fmla="*/ 151932 w 607639"/>
                  <a:gd name="connsiteY16" fmla="*/ 303317 h 606722"/>
                  <a:gd name="connsiteX17" fmla="*/ 303775 w 607639"/>
                  <a:gd name="connsiteY17" fmla="*/ 455019 h 606722"/>
                  <a:gd name="connsiteX18" fmla="*/ 455707 w 607639"/>
                  <a:gd name="connsiteY18" fmla="*/ 303317 h 606722"/>
                  <a:gd name="connsiteX19" fmla="*/ 303775 w 607639"/>
                  <a:gd name="connsiteY19" fmla="*/ 151703 h 606722"/>
                  <a:gd name="connsiteX20" fmla="*/ 253131 w 607639"/>
                  <a:gd name="connsiteY20" fmla="*/ 0 h 606722"/>
                  <a:gd name="connsiteX21" fmla="*/ 354419 w 607639"/>
                  <a:gd name="connsiteY21" fmla="*/ 0 h 606722"/>
                  <a:gd name="connsiteX22" fmla="*/ 379786 w 607639"/>
                  <a:gd name="connsiteY22" fmla="*/ 25239 h 606722"/>
                  <a:gd name="connsiteX23" fmla="*/ 379786 w 607639"/>
                  <a:gd name="connsiteY23" fmla="*/ 62387 h 606722"/>
                  <a:gd name="connsiteX24" fmla="*/ 420639 w 607639"/>
                  <a:gd name="connsiteY24" fmla="*/ 79451 h 606722"/>
                  <a:gd name="connsiteX25" fmla="*/ 446985 w 607639"/>
                  <a:gd name="connsiteY25" fmla="*/ 53145 h 606722"/>
                  <a:gd name="connsiteX26" fmla="*/ 482854 w 607639"/>
                  <a:gd name="connsiteY26" fmla="*/ 53145 h 606722"/>
                  <a:gd name="connsiteX27" fmla="*/ 554414 w 607639"/>
                  <a:gd name="connsiteY27" fmla="*/ 124597 h 606722"/>
                  <a:gd name="connsiteX28" fmla="*/ 554414 w 607639"/>
                  <a:gd name="connsiteY28" fmla="*/ 160323 h 606722"/>
                  <a:gd name="connsiteX29" fmla="*/ 528069 w 607639"/>
                  <a:gd name="connsiteY29" fmla="*/ 186629 h 606722"/>
                  <a:gd name="connsiteX30" fmla="*/ 545158 w 607639"/>
                  <a:gd name="connsiteY30" fmla="*/ 227510 h 606722"/>
                  <a:gd name="connsiteX31" fmla="*/ 582273 w 607639"/>
                  <a:gd name="connsiteY31" fmla="*/ 227510 h 606722"/>
                  <a:gd name="connsiteX32" fmla="*/ 607639 w 607639"/>
                  <a:gd name="connsiteY32" fmla="*/ 252749 h 606722"/>
                  <a:gd name="connsiteX33" fmla="*/ 607639 w 607639"/>
                  <a:gd name="connsiteY33" fmla="*/ 353884 h 606722"/>
                  <a:gd name="connsiteX34" fmla="*/ 582273 w 607639"/>
                  <a:gd name="connsiteY34" fmla="*/ 379212 h 606722"/>
                  <a:gd name="connsiteX35" fmla="*/ 545158 w 607639"/>
                  <a:gd name="connsiteY35" fmla="*/ 379212 h 606722"/>
                  <a:gd name="connsiteX36" fmla="*/ 528069 w 607639"/>
                  <a:gd name="connsiteY36" fmla="*/ 420004 h 606722"/>
                  <a:gd name="connsiteX37" fmla="*/ 554414 w 607639"/>
                  <a:gd name="connsiteY37" fmla="*/ 446310 h 606722"/>
                  <a:gd name="connsiteX38" fmla="*/ 554414 w 607639"/>
                  <a:gd name="connsiteY38" fmla="*/ 482125 h 606722"/>
                  <a:gd name="connsiteX39" fmla="*/ 482854 w 607639"/>
                  <a:gd name="connsiteY39" fmla="*/ 553577 h 606722"/>
                  <a:gd name="connsiteX40" fmla="*/ 446985 w 607639"/>
                  <a:gd name="connsiteY40" fmla="*/ 553577 h 606722"/>
                  <a:gd name="connsiteX41" fmla="*/ 420639 w 607639"/>
                  <a:gd name="connsiteY41" fmla="*/ 527271 h 606722"/>
                  <a:gd name="connsiteX42" fmla="*/ 379786 w 607639"/>
                  <a:gd name="connsiteY42" fmla="*/ 544246 h 606722"/>
                  <a:gd name="connsiteX43" fmla="*/ 379786 w 607639"/>
                  <a:gd name="connsiteY43" fmla="*/ 581394 h 606722"/>
                  <a:gd name="connsiteX44" fmla="*/ 354419 w 607639"/>
                  <a:gd name="connsiteY44" fmla="*/ 606722 h 606722"/>
                  <a:gd name="connsiteX45" fmla="*/ 253131 w 607639"/>
                  <a:gd name="connsiteY45" fmla="*/ 606722 h 606722"/>
                  <a:gd name="connsiteX46" fmla="*/ 227854 w 607639"/>
                  <a:gd name="connsiteY46" fmla="*/ 581394 h 606722"/>
                  <a:gd name="connsiteX47" fmla="*/ 227854 w 607639"/>
                  <a:gd name="connsiteY47" fmla="*/ 544246 h 606722"/>
                  <a:gd name="connsiteX48" fmla="*/ 186911 w 607639"/>
                  <a:gd name="connsiteY48" fmla="*/ 527271 h 606722"/>
                  <a:gd name="connsiteX49" fmla="*/ 160566 w 607639"/>
                  <a:gd name="connsiteY49" fmla="*/ 553577 h 606722"/>
                  <a:gd name="connsiteX50" fmla="*/ 124786 w 607639"/>
                  <a:gd name="connsiteY50" fmla="*/ 553577 h 606722"/>
                  <a:gd name="connsiteX51" fmla="*/ 53225 w 607639"/>
                  <a:gd name="connsiteY51" fmla="*/ 482125 h 606722"/>
                  <a:gd name="connsiteX52" fmla="*/ 53225 w 607639"/>
                  <a:gd name="connsiteY52" fmla="*/ 446310 h 606722"/>
                  <a:gd name="connsiteX53" fmla="*/ 79482 w 607639"/>
                  <a:gd name="connsiteY53" fmla="*/ 420004 h 606722"/>
                  <a:gd name="connsiteX54" fmla="*/ 62482 w 607639"/>
                  <a:gd name="connsiteY54" fmla="*/ 379212 h 606722"/>
                  <a:gd name="connsiteX55" fmla="*/ 25278 w 607639"/>
                  <a:gd name="connsiteY55" fmla="*/ 379212 h 606722"/>
                  <a:gd name="connsiteX56" fmla="*/ 0 w 607639"/>
                  <a:gd name="connsiteY56" fmla="*/ 353884 h 606722"/>
                  <a:gd name="connsiteX57" fmla="*/ 0 w 607639"/>
                  <a:gd name="connsiteY57" fmla="*/ 252749 h 606722"/>
                  <a:gd name="connsiteX58" fmla="*/ 25278 w 607639"/>
                  <a:gd name="connsiteY58" fmla="*/ 227510 h 606722"/>
                  <a:gd name="connsiteX59" fmla="*/ 62482 w 607639"/>
                  <a:gd name="connsiteY59" fmla="*/ 227510 h 606722"/>
                  <a:gd name="connsiteX60" fmla="*/ 79482 w 607639"/>
                  <a:gd name="connsiteY60" fmla="*/ 186629 h 606722"/>
                  <a:gd name="connsiteX61" fmla="*/ 53225 w 607639"/>
                  <a:gd name="connsiteY61" fmla="*/ 160323 h 606722"/>
                  <a:gd name="connsiteX62" fmla="*/ 53225 w 607639"/>
                  <a:gd name="connsiteY62" fmla="*/ 124597 h 606722"/>
                  <a:gd name="connsiteX63" fmla="*/ 124786 w 607639"/>
                  <a:gd name="connsiteY63" fmla="*/ 53145 h 606722"/>
                  <a:gd name="connsiteX64" fmla="*/ 160566 w 607639"/>
                  <a:gd name="connsiteY64" fmla="*/ 53145 h 606722"/>
                  <a:gd name="connsiteX65" fmla="*/ 186911 w 607639"/>
                  <a:gd name="connsiteY65" fmla="*/ 79451 h 606722"/>
                  <a:gd name="connsiteX66" fmla="*/ 227854 w 607639"/>
                  <a:gd name="connsiteY66" fmla="*/ 62387 h 606722"/>
                  <a:gd name="connsiteX67" fmla="*/ 227854 w 607639"/>
                  <a:gd name="connsiteY67" fmla="*/ 25239 h 606722"/>
                  <a:gd name="connsiteX68" fmla="*/ 253131 w 607639"/>
                  <a:gd name="connsiteY68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606722">
                    <a:moveTo>
                      <a:pt x="303820" y="278099"/>
                    </a:moveTo>
                    <a:cubicBezTo>
                      <a:pt x="317792" y="278099"/>
                      <a:pt x="329118" y="289410"/>
                      <a:pt x="329118" y="303362"/>
                    </a:cubicBezTo>
                    <a:cubicBezTo>
                      <a:pt x="329118" y="317314"/>
                      <a:pt x="317792" y="328625"/>
                      <a:pt x="303820" y="328625"/>
                    </a:cubicBezTo>
                    <a:cubicBezTo>
                      <a:pt x="289848" y="328625"/>
                      <a:pt x="278522" y="317314"/>
                      <a:pt x="278522" y="303362"/>
                    </a:cubicBezTo>
                    <a:cubicBezTo>
                      <a:pt x="278522" y="289410"/>
                      <a:pt x="289848" y="278099"/>
                      <a:pt x="303820" y="278099"/>
                    </a:cubicBezTo>
                    <a:close/>
                    <a:moveTo>
                      <a:pt x="303775" y="252735"/>
                    </a:moveTo>
                    <a:cubicBezTo>
                      <a:pt x="275921" y="252735"/>
                      <a:pt x="253140" y="275492"/>
                      <a:pt x="253140" y="303317"/>
                    </a:cubicBezTo>
                    <a:cubicBezTo>
                      <a:pt x="253140" y="331231"/>
                      <a:pt x="275921" y="353900"/>
                      <a:pt x="303775" y="353900"/>
                    </a:cubicBezTo>
                    <a:cubicBezTo>
                      <a:pt x="331718" y="353900"/>
                      <a:pt x="354410" y="331231"/>
                      <a:pt x="354410" y="303317"/>
                    </a:cubicBezTo>
                    <a:cubicBezTo>
                      <a:pt x="354410" y="275492"/>
                      <a:pt x="331718" y="252735"/>
                      <a:pt x="303775" y="252735"/>
                    </a:cubicBezTo>
                    <a:close/>
                    <a:moveTo>
                      <a:pt x="303775" y="202241"/>
                    </a:moveTo>
                    <a:cubicBezTo>
                      <a:pt x="359660" y="202241"/>
                      <a:pt x="405045" y="247579"/>
                      <a:pt x="405045" y="303317"/>
                    </a:cubicBezTo>
                    <a:cubicBezTo>
                      <a:pt x="405045" y="359144"/>
                      <a:pt x="359660" y="404482"/>
                      <a:pt x="303775" y="404482"/>
                    </a:cubicBezTo>
                    <a:cubicBezTo>
                      <a:pt x="247978" y="404482"/>
                      <a:pt x="202593" y="359144"/>
                      <a:pt x="202593" y="303317"/>
                    </a:cubicBezTo>
                    <a:cubicBezTo>
                      <a:pt x="202593" y="247579"/>
                      <a:pt x="247978" y="202241"/>
                      <a:pt x="303775" y="202241"/>
                    </a:cubicBezTo>
                    <a:close/>
                    <a:moveTo>
                      <a:pt x="303775" y="151703"/>
                    </a:moveTo>
                    <a:cubicBezTo>
                      <a:pt x="220021" y="151703"/>
                      <a:pt x="151932" y="219689"/>
                      <a:pt x="151932" y="303317"/>
                    </a:cubicBezTo>
                    <a:cubicBezTo>
                      <a:pt x="151932" y="387033"/>
                      <a:pt x="220021" y="455019"/>
                      <a:pt x="303775" y="455019"/>
                    </a:cubicBezTo>
                    <a:cubicBezTo>
                      <a:pt x="387618" y="455019"/>
                      <a:pt x="455707" y="387033"/>
                      <a:pt x="455707" y="303317"/>
                    </a:cubicBezTo>
                    <a:cubicBezTo>
                      <a:pt x="455707" y="219689"/>
                      <a:pt x="387618" y="151703"/>
                      <a:pt x="303775" y="151703"/>
                    </a:cubicBezTo>
                    <a:close/>
                    <a:moveTo>
                      <a:pt x="253131" y="0"/>
                    </a:moveTo>
                    <a:lnTo>
                      <a:pt x="354419" y="0"/>
                    </a:lnTo>
                    <a:cubicBezTo>
                      <a:pt x="368482" y="0"/>
                      <a:pt x="379786" y="11287"/>
                      <a:pt x="379786" y="25239"/>
                    </a:cubicBezTo>
                    <a:lnTo>
                      <a:pt x="379786" y="62387"/>
                    </a:lnTo>
                    <a:cubicBezTo>
                      <a:pt x="393849" y="66831"/>
                      <a:pt x="407555" y="72519"/>
                      <a:pt x="420639" y="79451"/>
                    </a:cubicBezTo>
                    <a:lnTo>
                      <a:pt x="446985" y="53145"/>
                    </a:lnTo>
                    <a:cubicBezTo>
                      <a:pt x="456953" y="43191"/>
                      <a:pt x="472974" y="43191"/>
                      <a:pt x="482854" y="53145"/>
                    </a:cubicBezTo>
                    <a:lnTo>
                      <a:pt x="554414" y="124597"/>
                    </a:lnTo>
                    <a:cubicBezTo>
                      <a:pt x="564294" y="134462"/>
                      <a:pt x="564294" y="150459"/>
                      <a:pt x="554414" y="160323"/>
                    </a:cubicBezTo>
                    <a:lnTo>
                      <a:pt x="528069" y="186629"/>
                    </a:lnTo>
                    <a:cubicBezTo>
                      <a:pt x="535011" y="199782"/>
                      <a:pt x="540707" y="213468"/>
                      <a:pt x="545158" y="227510"/>
                    </a:cubicBezTo>
                    <a:lnTo>
                      <a:pt x="582273" y="227510"/>
                    </a:lnTo>
                    <a:cubicBezTo>
                      <a:pt x="596336" y="227510"/>
                      <a:pt x="607639" y="238796"/>
                      <a:pt x="607639" y="252749"/>
                    </a:cubicBezTo>
                    <a:lnTo>
                      <a:pt x="607639" y="353884"/>
                    </a:lnTo>
                    <a:cubicBezTo>
                      <a:pt x="607639" y="367926"/>
                      <a:pt x="596247" y="379212"/>
                      <a:pt x="582273" y="379212"/>
                    </a:cubicBezTo>
                    <a:lnTo>
                      <a:pt x="545158" y="379212"/>
                    </a:lnTo>
                    <a:cubicBezTo>
                      <a:pt x="540707" y="393254"/>
                      <a:pt x="535011" y="406940"/>
                      <a:pt x="528069" y="420004"/>
                    </a:cubicBezTo>
                    <a:lnTo>
                      <a:pt x="554414" y="446310"/>
                    </a:lnTo>
                    <a:cubicBezTo>
                      <a:pt x="564294" y="456263"/>
                      <a:pt x="564294" y="472260"/>
                      <a:pt x="554414" y="482125"/>
                    </a:cubicBezTo>
                    <a:lnTo>
                      <a:pt x="482854" y="553577"/>
                    </a:lnTo>
                    <a:cubicBezTo>
                      <a:pt x="472974" y="563442"/>
                      <a:pt x="456953" y="563442"/>
                      <a:pt x="446985" y="553577"/>
                    </a:cubicBezTo>
                    <a:lnTo>
                      <a:pt x="420639" y="527271"/>
                    </a:lnTo>
                    <a:cubicBezTo>
                      <a:pt x="407555" y="534203"/>
                      <a:pt x="393849" y="539802"/>
                      <a:pt x="379786" y="544246"/>
                    </a:cubicBezTo>
                    <a:lnTo>
                      <a:pt x="379786" y="581394"/>
                    </a:lnTo>
                    <a:cubicBezTo>
                      <a:pt x="379786" y="595435"/>
                      <a:pt x="368393" y="606722"/>
                      <a:pt x="354419" y="606722"/>
                    </a:cubicBezTo>
                    <a:lnTo>
                      <a:pt x="253131" y="606722"/>
                    </a:lnTo>
                    <a:cubicBezTo>
                      <a:pt x="239157" y="606722"/>
                      <a:pt x="227854" y="595435"/>
                      <a:pt x="227854" y="581394"/>
                    </a:cubicBezTo>
                    <a:lnTo>
                      <a:pt x="227854" y="544246"/>
                    </a:lnTo>
                    <a:cubicBezTo>
                      <a:pt x="213791" y="539802"/>
                      <a:pt x="200084" y="534203"/>
                      <a:pt x="186911" y="527271"/>
                    </a:cubicBezTo>
                    <a:lnTo>
                      <a:pt x="160566" y="553577"/>
                    </a:lnTo>
                    <a:cubicBezTo>
                      <a:pt x="150686" y="563442"/>
                      <a:pt x="134665" y="563442"/>
                      <a:pt x="124786" y="553577"/>
                    </a:cubicBezTo>
                    <a:lnTo>
                      <a:pt x="53225" y="482125"/>
                    </a:lnTo>
                    <a:cubicBezTo>
                      <a:pt x="43257" y="472260"/>
                      <a:pt x="43257" y="456263"/>
                      <a:pt x="53225" y="446310"/>
                    </a:cubicBezTo>
                    <a:lnTo>
                      <a:pt x="79482" y="420004"/>
                    </a:lnTo>
                    <a:cubicBezTo>
                      <a:pt x="72629" y="406940"/>
                      <a:pt x="66932" y="393254"/>
                      <a:pt x="62482" y="379212"/>
                    </a:cubicBezTo>
                    <a:lnTo>
                      <a:pt x="25278" y="379212"/>
                    </a:lnTo>
                    <a:cubicBezTo>
                      <a:pt x="11304" y="379212"/>
                      <a:pt x="0" y="367926"/>
                      <a:pt x="0" y="353884"/>
                    </a:cubicBezTo>
                    <a:lnTo>
                      <a:pt x="0" y="252749"/>
                    </a:lnTo>
                    <a:cubicBezTo>
                      <a:pt x="0" y="238796"/>
                      <a:pt x="11304" y="227510"/>
                      <a:pt x="25278" y="227510"/>
                    </a:cubicBezTo>
                    <a:lnTo>
                      <a:pt x="62482" y="227510"/>
                    </a:lnTo>
                    <a:cubicBezTo>
                      <a:pt x="66932" y="213468"/>
                      <a:pt x="72629" y="199782"/>
                      <a:pt x="79482" y="186629"/>
                    </a:cubicBezTo>
                    <a:lnTo>
                      <a:pt x="53225" y="160323"/>
                    </a:lnTo>
                    <a:cubicBezTo>
                      <a:pt x="43257" y="150459"/>
                      <a:pt x="43257" y="134462"/>
                      <a:pt x="53225" y="124597"/>
                    </a:cubicBezTo>
                    <a:lnTo>
                      <a:pt x="124786" y="53145"/>
                    </a:lnTo>
                    <a:cubicBezTo>
                      <a:pt x="134665" y="43191"/>
                      <a:pt x="150686" y="43191"/>
                      <a:pt x="160566" y="53145"/>
                    </a:cubicBezTo>
                    <a:lnTo>
                      <a:pt x="186911" y="79451"/>
                    </a:lnTo>
                    <a:cubicBezTo>
                      <a:pt x="200084" y="72519"/>
                      <a:pt x="213791" y="66831"/>
                      <a:pt x="227854" y="62387"/>
                    </a:cubicBezTo>
                    <a:lnTo>
                      <a:pt x="227854" y="25239"/>
                    </a:lnTo>
                    <a:cubicBezTo>
                      <a:pt x="227854" y="11287"/>
                      <a:pt x="239157" y="0"/>
                      <a:pt x="2531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numCol="1" spcCol="0" rtlCol="0" fromWordArt="0" anchor="ctr" anchorCtr="1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200" b="1" dirty="0">
                  <a:solidFill>
                    <a:schemeClr val="tx1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  <p:sp>
          <p:nvSpPr>
            <p:cNvPr id="14" name="îŝļîḓè"/>
            <p:cNvSpPr/>
            <p:nvPr/>
          </p:nvSpPr>
          <p:spPr bwMode="auto">
            <a:xfrm>
              <a:off x="8625872" y="2774435"/>
              <a:ext cx="561398" cy="561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  <p:sp>
          <p:nvSpPr>
            <p:cNvPr id="15" name="îśļïďe"/>
            <p:cNvSpPr/>
            <p:nvPr/>
          </p:nvSpPr>
          <p:spPr bwMode="auto">
            <a:xfrm>
              <a:off x="8723570" y="2872409"/>
              <a:ext cx="366003" cy="365450"/>
            </a:xfrm>
            <a:custGeom>
              <a:avLst/>
              <a:gdLst>
                <a:gd name="connsiteX0" fmla="*/ 303820 w 607639"/>
                <a:gd name="connsiteY0" fmla="*/ 278099 h 606722"/>
                <a:gd name="connsiteX1" fmla="*/ 329118 w 607639"/>
                <a:gd name="connsiteY1" fmla="*/ 303362 h 606722"/>
                <a:gd name="connsiteX2" fmla="*/ 303820 w 607639"/>
                <a:gd name="connsiteY2" fmla="*/ 328625 h 606722"/>
                <a:gd name="connsiteX3" fmla="*/ 278522 w 607639"/>
                <a:gd name="connsiteY3" fmla="*/ 303362 h 606722"/>
                <a:gd name="connsiteX4" fmla="*/ 303820 w 607639"/>
                <a:gd name="connsiteY4" fmla="*/ 278099 h 606722"/>
                <a:gd name="connsiteX5" fmla="*/ 303775 w 607639"/>
                <a:gd name="connsiteY5" fmla="*/ 252735 h 606722"/>
                <a:gd name="connsiteX6" fmla="*/ 253140 w 607639"/>
                <a:gd name="connsiteY6" fmla="*/ 303317 h 606722"/>
                <a:gd name="connsiteX7" fmla="*/ 303775 w 607639"/>
                <a:gd name="connsiteY7" fmla="*/ 353900 h 606722"/>
                <a:gd name="connsiteX8" fmla="*/ 354410 w 607639"/>
                <a:gd name="connsiteY8" fmla="*/ 303317 h 606722"/>
                <a:gd name="connsiteX9" fmla="*/ 303775 w 607639"/>
                <a:gd name="connsiteY9" fmla="*/ 252735 h 606722"/>
                <a:gd name="connsiteX10" fmla="*/ 303775 w 607639"/>
                <a:gd name="connsiteY10" fmla="*/ 202241 h 606722"/>
                <a:gd name="connsiteX11" fmla="*/ 405045 w 607639"/>
                <a:gd name="connsiteY11" fmla="*/ 303317 h 606722"/>
                <a:gd name="connsiteX12" fmla="*/ 303775 w 607639"/>
                <a:gd name="connsiteY12" fmla="*/ 404482 h 606722"/>
                <a:gd name="connsiteX13" fmla="*/ 202593 w 607639"/>
                <a:gd name="connsiteY13" fmla="*/ 303317 h 606722"/>
                <a:gd name="connsiteX14" fmla="*/ 303775 w 607639"/>
                <a:gd name="connsiteY14" fmla="*/ 202241 h 606722"/>
                <a:gd name="connsiteX15" fmla="*/ 303775 w 607639"/>
                <a:gd name="connsiteY15" fmla="*/ 151703 h 606722"/>
                <a:gd name="connsiteX16" fmla="*/ 151932 w 607639"/>
                <a:gd name="connsiteY16" fmla="*/ 303317 h 606722"/>
                <a:gd name="connsiteX17" fmla="*/ 303775 w 607639"/>
                <a:gd name="connsiteY17" fmla="*/ 455019 h 606722"/>
                <a:gd name="connsiteX18" fmla="*/ 455707 w 607639"/>
                <a:gd name="connsiteY18" fmla="*/ 303317 h 606722"/>
                <a:gd name="connsiteX19" fmla="*/ 303775 w 607639"/>
                <a:gd name="connsiteY19" fmla="*/ 151703 h 606722"/>
                <a:gd name="connsiteX20" fmla="*/ 253131 w 607639"/>
                <a:gd name="connsiteY20" fmla="*/ 0 h 606722"/>
                <a:gd name="connsiteX21" fmla="*/ 354419 w 607639"/>
                <a:gd name="connsiteY21" fmla="*/ 0 h 606722"/>
                <a:gd name="connsiteX22" fmla="*/ 379786 w 607639"/>
                <a:gd name="connsiteY22" fmla="*/ 25239 h 606722"/>
                <a:gd name="connsiteX23" fmla="*/ 379786 w 607639"/>
                <a:gd name="connsiteY23" fmla="*/ 62387 h 606722"/>
                <a:gd name="connsiteX24" fmla="*/ 420639 w 607639"/>
                <a:gd name="connsiteY24" fmla="*/ 79451 h 606722"/>
                <a:gd name="connsiteX25" fmla="*/ 446985 w 607639"/>
                <a:gd name="connsiteY25" fmla="*/ 53145 h 606722"/>
                <a:gd name="connsiteX26" fmla="*/ 482854 w 607639"/>
                <a:gd name="connsiteY26" fmla="*/ 53145 h 606722"/>
                <a:gd name="connsiteX27" fmla="*/ 554414 w 607639"/>
                <a:gd name="connsiteY27" fmla="*/ 124597 h 606722"/>
                <a:gd name="connsiteX28" fmla="*/ 554414 w 607639"/>
                <a:gd name="connsiteY28" fmla="*/ 160323 h 606722"/>
                <a:gd name="connsiteX29" fmla="*/ 528069 w 607639"/>
                <a:gd name="connsiteY29" fmla="*/ 186629 h 606722"/>
                <a:gd name="connsiteX30" fmla="*/ 545158 w 607639"/>
                <a:gd name="connsiteY30" fmla="*/ 227510 h 606722"/>
                <a:gd name="connsiteX31" fmla="*/ 582273 w 607639"/>
                <a:gd name="connsiteY31" fmla="*/ 227510 h 606722"/>
                <a:gd name="connsiteX32" fmla="*/ 607639 w 607639"/>
                <a:gd name="connsiteY32" fmla="*/ 252749 h 606722"/>
                <a:gd name="connsiteX33" fmla="*/ 607639 w 607639"/>
                <a:gd name="connsiteY33" fmla="*/ 353884 h 606722"/>
                <a:gd name="connsiteX34" fmla="*/ 582273 w 607639"/>
                <a:gd name="connsiteY34" fmla="*/ 379212 h 606722"/>
                <a:gd name="connsiteX35" fmla="*/ 545158 w 607639"/>
                <a:gd name="connsiteY35" fmla="*/ 379212 h 606722"/>
                <a:gd name="connsiteX36" fmla="*/ 528069 w 607639"/>
                <a:gd name="connsiteY36" fmla="*/ 420004 h 606722"/>
                <a:gd name="connsiteX37" fmla="*/ 554414 w 607639"/>
                <a:gd name="connsiteY37" fmla="*/ 446310 h 606722"/>
                <a:gd name="connsiteX38" fmla="*/ 554414 w 607639"/>
                <a:gd name="connsiteY38" fmla="*/ 482125 h 606722"/>
                <a:gd name="connsiteX39" fmla="*/ 482854 w 607639"/>
                <a:gd name="connsiteY39" fmla="*/ 553577 h 606722"/>
                <a:gd name="connsiteX40" fmla="*/ 446985 w 607639"/>
                <a:gd name="connsiteY40" fmla="*/ 553577 h 606722"/>
                <a:gd name="connsiteX41" fmla="*/ 420639 w 607639"/>
                <a:gd name="connsiteY41" fmla="*/ 527271 h 606722"/>
                <a:gd name="connsiteX42" fmla="*/ 379786 w 607639"/>
                <a:gd name="connsiteY42" fmla="*/ 544246 h 606722"/>
                <a:gd name="connsiteX43" fmla="*/ 379786 w 607639"/>
                <a:gd name="connsiteY43" fmla="*/ 581394 h 606722"/>
                <a:gd name="connsiteX44" fmla="*/ 354419 w 607639"/>
                <a:gd name="connsiteY44" fmla="*/ 606722 h 606722"/>
                <a:gd name="connsiteX45" fmla="*/ 253131 w 607639"/>
                <a:gd name="connsiteY45" fmla="*/ 606722 h 606722"/>
                <a:gd name="connsiteX46" fmla="*/ 227854 w 607639"/>
                <a:gd name="connsiteY46" fmla="*/ 581394 h 606722"/>
                <a:gd name="connsiteX47" fmla="*/ 227854 w 607639"/>
                <a:gd name="connsiteY47" fmla="*/ 544246 h 606722"/>
                <a:gd name="connsiteX48" fmla="*/ 186911 w 607639"/>
                <a:gd name="connsiteY48" fmla="*/ 527271 h 606722"/>
                <a:gd name="connsiteX49" fmla="*/ 160566 w 607639"/>
                <a:gd name="connsiteY49" fmla="*/ 553577 h 606722"/>
                <a:gd name="connsiteX50" fmla="*/ 124786 w 607639"/>
                <a:gd name="connsiteY50" fmla="*/ 553577 h 606722"/>
                <a:gd name="connsiteX51" fmla="*/ 53225 w 607639"/>
                <a:gd name="connsiteY51" fmla="*/ 482125 h 606722"/>
                <a:gd name="connsiteX52" fmla="*/ 53225 w 607639"/>
                <a:gd name="connsiteY52" fmla="*/ 446310 h 606722"/>
                <a:gd name="connsiteX53" fmla="*/ 79482 w 607639"/>
                <a:gd name="connsiteY53" fmla="*/ 420004 h 606722"/>
                <a:gd name="connsiteX54" fmla="*/ 62482 w 607639"/>
                <a:gd name="connsiteY54" fmla="*/ 379212 h 606722"/>
                <a:gd name="connsiteX55" fmla="*/ 25278 w 607639"/>
                <a:gd name="connsiteY55" fmla="*/ 379212 h 606722"/>
                <a:gd name="connsiteX56" fmla="*/ 0 w 607639"/>
                <a:gd name="connsiteY56" fmla="*/ 353884 h 606722"/>
                <a:gd name="connsiteX57" fmla="*/ 0 w 607639"/>
                <a:gd name="connsiteY57" fmla="*/ 252749 h 606722"/>
                <a:gd name="connsiteX58" fmla="*/ 25278 w 607639"/>
                <a:gd name="connsiteY58" fmla="*/ 227510 h 606722"/>
                <a:gd name="connsiteX59" fmla="*/ 62482 w 607639"/>
                <a:gd name="connsiteY59" fmla="*/ 227510 h 606722"/>
                <a:gd name="connsiteX60" fmla="*/ 79482 w 607639"/>
                <a:gd name="connsiteY60" fmla="*/ 186629 h 606722"/>
                <a:gd name="connsiteX61" fmla="*/ 53225 w 607639"/>
                <a:gd name="connsiteY61" fmla="*/ 160323 h 606722"/>
                <a:gd name="connsiteX62" fmla="*/ 53225 w 607639"/>
                <a:gd name="connsiteY62" fmla="*/ 124597 h 606722"/>
                <a:gd name="connsiteX63" fmla="*/ 124786 w 607639"/>
                <a:gd name="connsiteY63" fmla="*/ 53145 h 606722"/>
                <a:gd name="connsiteX64" fmla="*/ 160566 w 607639"/>
                <a:gd name="connsiteY64" fmla="*/ 53145 h 606722"/>
                <a:gd name="connsiteX65" fmla="*/ 186911 w 607639"/>
                <a:gd name="connsiteY65" fmla="*/ 79451 h 606722"/>
                <a:gd name="connsiteX66" fmla="*/ 227854 w 607639"/>
                <a:gd name="connsiteY66" fmla="*/ 62387 h 606722"/>
                <a:gd name="connsiteX67" fmla="*/ 227854 w 607639"/>
                <a:gd name="connsiteY67" fmla="*/ 25239 h 606722"/>
                <a:gd name="connsiteX68" fmla="*/ 253131 w 607639"/>
                <a:gd name="connsiteY6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606722">
                  <a:moveTo>
                    <a:pt x="303820" y="278099"/>
                  </a:moveTo>
                  <a:cubicBezTo>
                    <a:pt x="317792" y="278099"/>
                    <a:pt x="329118" y="289410"/>
                    <a:pt x="329118" y="303362"/>
                  </a:cubicBezTo>
                  <a:cubicBezTo>
                    <a:pt x="329118" y="317314"/>
                    <a:pt x="317792" y="328625"/>
                    <a:pt x="303820" y="328625"/>
                  </a:cubicBezTo>
                  <a:cubicBezTo>
                    <a:pt x="289848" y="328625"/>
                    <a:pt x="278522" y="317314"/>
                    <a:pt x="278522" y="303362"/>
                  </a:cubicBezTo>
                  <a:cubicBezTo>
                    <a:pt x="278522" y="289410"/>
                    <a:pt x="289848" y="278099"/>
                    <a:pt x="303820" y="278099"/>
                  </a:cubicBezTo>
                  <a:close/>
                  <a:moveTo>
                    <a:pt x="303775" y="252735"/>
                  </a:moveTo>
                  <a:cubicBezTo>
                    <a:pt x="275921" y="252735"/>
                    <a:pt x="253140" y="275492"/>
                    <a:pt x="253140" y="303317"/>
                  </a:cubicBezTo>
                  <a:cubicBezTo>
                    <a:pt x="253140" y="331231"/>
                    <a:pt x="275921" y="353900"/>
                    <a:pt x="303775" y="353900"/>
                  </a:cubicBezTo>
                  <a:cubicBezTo>
                    <a:pt x="331718" y="353900"/>
                    <a:pt x="354410" y="331231"/>
                    <a:pt x="354410" y="303317"/>
                  </a:cubicBezTo>
                  <a:cubicBezTo>
                    <a:pt x="354410" y="275492"/>
                    <a:pt x="331718" y="252735"/>
                    <a:pt x="303775" y="252735"/>
                  </a:cubicBezTo>
                  <a:close/>
                  <a:moveTo>
                    <a:pt x="303775" y="202241"/>
                  </a:moveTo>
                  <a:cubicBezTo>
                    <a:pt x="359660" y="202241"/>
                    <a:pt x="405045" y="247579"/>
                    <a:pt x="405045" y="303317"/>
                  </a:cubicBezTo>
                  <a:cubicBezTo>
                    <a:pt x="405045" y="359144"/>
                    <a:pt x="359660" y="404482"/>
                    <a:pt x="303775" y="404482"/>
                  </a:cubicBezTo>
                  <a:cubicBezTo>
                    <a:pt x="247978" y="404482"/>
                    <a:pt x="202593" y="359144"/>
                    <a:pt x="202593" y="303317"/>
                  </a:cubicBezTo>
                  <a:cubicBezTo>
                    <a:pt x="202593" y="247579"/>
                    <a:pt x="247978" y="202241"/>
                    <a:pt x="303775" y="202241"/>
                  </a:cubicBezTo>
                  <a:close/>
                  <a:moveTo>
                    <a:pt x="303775" y="151703"/>
                  </a:moveTo>
                  <a:cubicBezTo>
                    <a:pt x="220021" y="151703"/>
                    <a:pt x="151932" y="219689"/>
                    <a:pt x="151932" y="303317"/>
                  </a:cubicBezTo>
                  <a:cubicBezTo>
                    <a:pt x="151932" y="387033"/>
                    <a:pt x="220021" y="455019"/>
                    <a:pt x="303775" y="455019"/>
                  </a:cubicBezTo>
                  <a:cubicBezTo>
                    <a:pt x="387618" y="455019"/>
                    <a:pt x="455707" y="387033"/>
                    <a:pt x="455707" y="303317"/>
                  </a:cubicBezTo>
                  <a:cubicBezTo>
                    <a:pt x="455707" y="219689"/>
                    <a:pt x="387618" y="151703"/>
                    <a:pt x="303775" y="151703"/>
                  </a:cubicBezTo>
                  <a:close/>
                  <a:moveTo>
                    <a:pt x="253131" y="0"/>
                  </a:moveTo>
                  <a:lnTo>
                    <a:pt x="354419" y="0"/>
                  </a:lnTo>
                  <a:cubicBezTo>
                    <a:pt x="368482" y="0"/>
                    <a:pt x="379786" y="11287"/>
                    <a:pt x="379786" y="25239"/>
                  </a:cubicBezTo>
                  <a:lnTo>
                    <a:pt x="379786" y="62387"/>
                  </a:lnTo>
                  <a:cubicBezTo>
                    <a:pt x="393849" y="66831"/>
                    <a:pt x="407555" y="72519"/>
                    <a:pt x="420639" y="79451"/>
                  </a:cubicBezTo>
                  <a:lnTo>
                    <a:pt x="446985" y="53145"/>
                  </a:lnTo>
                  <a:cubicBezTo>
                    <a:pt x="456953" y="43191"/>
                    <a:pt x="472974" y="43191"/>
                    <a:pt x="482854" y="53145"/>
                  </a:cubicBezTo>
                  <a:lnTo>
                    <a:pt x="554414" y="124597"/>
                  </a:lnTo>
                  <a:cubicBezTo>
                    <a:pt x="564294" y="134462"/>
                    <a:pt x="564294" y="150459"/>
                    <a:pt x="554414" y="160323"/>
                  </a:cubicBezTo>
                  <a:lnTo>
                    <a:pt x="528069" y="186629"/>
                  </a:lnTo>
                  <a:cubicBezTo>
                    <a:pt x="535011" y="199782"/>
                    <a:pt x="540707" y="213468"/>
                    <a:pt x="545158" y="227510"/>
                  </a:cubicBezTo>
                  <a:lnTo>
                    <a:pt x="582273" y="227510"/>
                  </a:lnTo>
                  <a:cubicBezTo>
                    <a:pt x="596336" y="227510"/>
                    <a:pt x="607639" y="238796"/>
                    <a:pt x="607639" y="252749"/>
                  </a:cubicBezTo>
                  <a:lnTo>
                    <a:pt x="607639" y="353884"/>
                  </a:lnTo>
                  <a:cubicBezTo>
                    <a:pt x="607639" y="367926"/>
                    <a:pt x="596247" y="379212"/>
                    <a:pt x="582273" y="379212"/>
                  </a:cubicBezTo>
                  <a:lnTo>
                    <a:pt x="545158" y="379212"/>
                  </a:lnTo>
                  <a:cubicBezTo>
                    <a:pt x="540707" y="393254"/>
                    <a:pt x="535011" y="406940"/>
                    <a:pt x="528069" y="420004"/>
                  </a:cubicBezTo>
                  <a:lnTo>
                    <a:pt x="554414" y="446310"/>
                  </a:lnTo>
                  <a:cubicBezTo>
                    <a:pt x="564294" y="456263"/>
                    <a:pt x="564294" y="472260"/>
                    <a:pt x="554414" y="482125"/>
                  </a:cubicBezTo>
                  <a:lnTo>
                    <a:pt x="482854" y="553577"/>
                  </a:lnTo>
                  <a:cubicBezTo>
                    <a:pt x="472974" y="563442"/>
                    <a:pt x="456953" y="563442"/>
                    <a:pt x="446985" y="553577"/>
                  </a:cubicBezTo>
                  <a:lnTo>
                    <a:pt x="420639" y="527271"/>
                  </a:lnTo>
                  <a:cubicBezTo>
                    <a:pt x="407555" y="534203"/>
                    <a:pt x="393849" y="539802"/>
                    <a:pt x="379786" y="544246"/>
                  </a:cubicBezTo>
                  <a:lnTo>
                    <a:pt x="379786" y="581394"/>
                  </a:lnTo>
                  <a:cubicBezTo>
                    <a:pt x="379786" y="595435"/>
                    <a:pt x="368393" y="606722"/>
                    <a:pt x="354419" y="606722"/>
                  </a:cubicBezTo>
                  <a:lnTo>
                    <a:pt x="253131" y="606722"/>
                  </a:lnTo>
                  <a:cubicBezTo>
                    <a:pt x="239157" y="606722"/>
                    <a:pt x="227854" y="595435"/>
                    <a:pt x="227854" y="581394"/>
                  </a:cubicBezTo>
                  <a:lnTo>
                    <a:pt x="227854" y="544246"/>
                  </a:lnTo>
                  <a:cubicBezTo>
                    <a:pt x="213791" y="539802"/>
                    <a:pt x="200084" y="534203"/>
                    <a:pt x="186911" y="527271"/>
                  </a:cubicBezTo>
                  <a:lnTo>
                    <a:pt x="160566" y="553577"/>
                  </a:lnTo>
                  <a:cubicBezTo>
                    <a:pt x="150686" y="563442"/>
                    <a:pt x="134665" y="563442"/>
                    <a:pt x="124786" y="553577"/>
                  </a:cubicBezTo>
                  <a:lnTo>
                    <a:pt x="53225" y="482125"/>
                  </a:lnTo>
                  <a:cubicBezTo>
                    <a:pt x="43257" y="472260"/>
                    <a:pt x="43257" y="456263"/>
                    <a:pt x="53225" y="446310"/>
                  </a:cubicBezTo>
                  <a:lnTo>
                    <a:pt x="79482" y="420004"/>
                  </a:lnTo>
                  <a:cubicBezTo>
                    <a:pt x="72629" y="406940"/>
                    <a:pt x="66932" y="393254"/>
                    <a:pt x="62482" y="379212"/>
                  </a:cubicBezTo>
                  <a:lnTo>
                    <a:pt x="25278" y="379212"/>
                  </a:lnTo>
                  <a:cubicBezTo>
                    <a:pt x="11304" y="379212"/>
                    <a:pt x="0" y="367926"/>
                    <a:pt x="0" y="353884"/>
                  </a:cubicBezTo>
                  <a:lnTo>
                    <a:pt x="0" y="252749"/>
                  </a:lnTo>
                  <a:cubicBezTo>
                    <a:pt x="0" y="238796"/>
                    <a:pt x="11304" y="227510"/>
                    <a:pt x="25278" y="227510"/>
                  </a:cubicBezTo>
                  <a:lnTo>
                    <a:pt x="62482" y="227510"/>
                  </a:lnTo>
                  <a:cubicBezTo>
                    <a:pt x="66932" y="213468"/>
                    <a:pt x="72629" y="199782"/>
                    <a:pt x="79482" y="186629"/>
                  </a:cubicBezTo>
                  <a:lnTo>
                    <a:pt x="53225" y="160323"/>
                  </a:lnTo>
                  <a:cubicBezTo>
                    <a:pt x="43257" y="150459"/>
                    <a:pt x="43257" y="134462"/>
                    <a:pt x="53225" y="124597"/>
                  </a:cubicBezTo>
                  <a:lnTo>
                    <a:pt x="124786" y="53145"/>
                  </a:lnTo>
                  <a:cubicBezTo>
                    <a:pt x="134665" y="43191"/>
                    <a:pt x="150686" y="43191"/>
                    <a:pt x="160566" y="53145"/>
                  </a:cubicBezTo>
                  <a:lnTo>
                    <a:pt x="186911" y="79451"/>
                  </a:lnTo>
                  <a:cubicBezTo>
                    <a:pt x="200084" y="72519"/>
                    <a:pt x="213791" y="66831"/>
                    <a:pt x="227854" y="62387"/>
                  </a:cubicBezTo>
                  <a:lnTo>
                    <a:pt x="227854" y="25239"/>
                  </a:lnTo>
                  <a:cubicBezTo>
                    <a:pt x="227854" y="11287"/>
                    <a:pt x="239157" y="0"/>
                    <a:pt x="253131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numCol="1" spcCol="0" rtlCol="0" fromWordArt="0" anchor="ctr" anchorCtr="1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1200" b="1" dirty="0">
                <a:solidFill>
                  <a:schemeClr val="tx1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  <p:grpSp>
          <p:nvGrpSpPr>
            <p:cNvPr id="16" name="ïšḻídê"/>
            <p:cNvGrpSpPr/>
            <p:nvPr/>
          </p:nvGrpSpPr>
          <p:grpSpPr>
            <a:xfrm>
              <a:off x="2156090" y="3009740"/>
              <a:ext cx="1042419" cy="71858"/>
              <a:chOff x="2039978" y="3009740"/>
              <a:chExt cx="1042419" cy="71858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2075907" y="3045669"/>
                <a:ext cx="1006490" cy="0"/>
              </a:xfrm>
              <a:prstGeom prst="line">
                <a:avLst/>
              </a:prstGeom>
              <a:ln>
                <a:solidFill>
                  <a:schemeClr val="accent3">
                    <a:lumMod val="10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îṣlîḓe"/>
              <p:cNvSpPr/>
              <p:nvPr/>
            </p:nvSpPr>
            <p:spPr bwMode="auto">
              <a:xfrm flipH="1">
                <a:off x="2039978" y="3009740"/>
                <a:ext cx="71858" cy="71858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bg1">
                    <a:lumMod val="85000"/>
                    <a:alpha val="8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="horz" wrap="none" lIns="91440" tIns="45720" rIns="91440" bIns="45720" numCol="1" rtlCol="0" anchor="ctr" anchorCtr="1" compatLnSpc="1"/>
              <a:lstStyle/>
              <a:p>
                <a:pPr algn="ctr"/>
                <a:endParaRPr lang="zh-CN" altLang="en-US" sz="1200" b="1" dirty="0">
                  <a:solidFill>
                    <a:schemeClr val="tx1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  <p:sp>
          <p:nvSpPr>
            <p:cNvPr id="17" name="iṡḻîḋè"/>
            <p:cNvSpPr/>
            <p:nvPr/>
          </p:nvSpPr>
          <p:spPr>
            <a:xfrm>
              <a:off x="357338" y="2634420"/>
              <a:ext cx="2206394" cy="5389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8" name="îşlïḓê"/>
            <p:cNvSpPr/>
            <p:nvPr/>
          </p:nvSpPr>
          <p:spPr>
            <a:xfrm>
              <a:off x="371088" y="3077075"/>
              <a:ext cx="2206394" cy="6330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" name="išḷíḑè"/>
            <p:cNvSpPr/>
            <p:nvPr/>
          </p:nvSpPr>
          <p:spPr>
            <a:xfrm>
              <a:off x="3617664" y="5044616"/>
              <a:ext cx="2206394" cy="5389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0" name="îSḷiḑè"/>
            <p:cNvSpPr/>
            <p:nvPr/>
          </p:nvSpPr>
          <p:spPr>
            <a:xfrm>
              <a:off x="3631414" y="5487271"/>
              <a:ext cx="2206394" cy="6330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" name="íS1iḋê"/>
            <p:cNvSpPr/>
            <p:nvPr/>
          </p:nvSpPr>
          <p:spPr>
            <a:xfrm>
              <a:off x="6418729" y="5044616"/>
              <a:ext cx="2206394" cy="5389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2" name="ïṥḷíḋê"/>
            <p:cNvSpPr/>
            <p:nvPr/>
          </p:nvSpPr>
          <p:spPr>
            <a:xfrm>
              <a:off x="6432479" y="5487271"/>
              <a:ext cx="2206394" cy="6330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íṡļïdê"/>
            <p:cNvSpPr/>
            <p:nvPr/>
          </p:nvSpPr>
          <p:spPr>
            <a:xfrm>
              <a:off x="9652880" y="2634420"/>
              <a:ext cx="2206394" cy="5389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4" name="íṡ1ïḑè"/>
            <p:cNvSpPr/>
            <p:nvPr/>
          </p:nvSpPr>
          <p:spPr>
            <a:xfrm>
              <a:off x="9666630" y="3077075"/>
              <a:ext cx="2206394" cy="6330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25" name="ïṥḻïḓé"/>
            <p:cNvGrpSpPr/>
            <p:nvPr/>
          </p:nvGrpSpPr>
          <p:grpSpPr>
            <a:xfrm>
              <a:off x="9201784" y="3009740"/>
              <a:ext cx="804111" cy="71858"/>
              <a:chOff x="9216298" y="3009740"/>
              <a:chExt cx="804111" cy="71858"/>
            </a:xfrm>
          </p:grpSpPr>
          <p:sp>
            <p:nvSpPr>
              <p:cNvPr id="28" name="ïsľïḍé"/>
              <p:cNvSpPr/>
              <p:nvPr/>
            </p:nvSpPr>
            <p:spPr bwMode="auto">
              <a:xfrm flipH="1">
                <a:off x="9948551" y="3009740"/>
                <a:ext cx="71858" cy="71858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bg1">
                    <a:lumMod val="85000"/>
                    <a:alpha val="8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="horz" wrap="none" lIns="91440" tIns="45720" rIns="91440" bIns="45720" numCol="1" rtlCol="0" anchor="ctr" anchorCtr="1" compatLnSpc="1"/>
              <a:lstStyle/>
              <a:p>
                <a:pPr algn="ctr"/>
                <a:endParaRPr lang="zh-CN" altLang="en-US" sz="1200" b="1" dirty="0">
                  <a:solidFill>
                    <a:schemeClr val="tx1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9216298" y="3045669"/>
                <a:ext cx="720105" cy="0"/>
              </a:xfrm>
              <a:prstGeom prst="line">
                <a:avLst/>
              </a:prstGeom>
              <a:ln>
                <a:solidFill>
                  <a:schemeClr val="accent3">
                    <a:lumMod val="10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iṧļïḋe"/>
            <p:cNvSpPr/>
            <p:nvPr/>
          </p:nvSpPr>
          <p:spPr bwMode="auto">
            <a:xfrm>
              <a:off x="2999213" y="2774435"/>
              <a:ext cx="561398" cy="561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  <p:sp>
          <p:nvSpPr>
            <p:cNvPr id="27" name="ïṣḻiḓe"/>
            <p:cNvSpPr/>
            <p:nvPr/>
          </p:nvSpPr>
          <p:spPr bwMode="auto">
            <a:xfrm>
              <a:off x="3096911" y="2872409"/>
              <a:ext cx="366003" cy="365450"/>
            </a:xfrm>
            <a:custGeom>
              <a:avLst/>
              <a:gdLst>
                <a:gd name="connsiteX0" fmla="*/ 303820 w 607639"/>
                <a:gd name="connsiteY0" fmla="*/ 278099 h 606722"/>
                <a:gd name="connsiteX1" fmla="*/ 329118 w 607639"/>
                <a:gd name="connsiteY1" fmla="*/ 303362 h 606722"/>
                <a:gd name="connsiteX2" fmla="*/ 303820 w 607639"/>
                <a:gd name="connsiteY2" fmla="*/ 328625 h 606722"/>
                <a:gd name="connsiteX3" fmla="*/ 278522 w 607639"/>
                <a:gd name="connsiteY3" fmla="*/ 303362 h 606722"/>
                <a:gd name="connsiteX4" fmla="*/ 303820 w 607639"/>
                <a:gd name="connsiteY4" fmla="*/ 278099 h 606722"/>
                <a:gd name="connsiteX5" fmla="*/ 303775 w 607639"/>
                <a:gd name="connsiteY5" fmla="*/ 252735 h 606722"/>
                <a:gd name="connsiteX6" fmla="*/ 253140 w 607639"/>
                <a:gd name="connsiteY6" fmla="*/ 303317 h 606722"/>
                <a:gd name="connsiteX7" fmla="*/ 303775 w 607639"/>
                <a:gd name="connsiteY7" fmla="*/ 353900 h 606722"/>
                <a:gd name="connsiteX8" fmla="*/ 354410 w 607639"/>
                <a:gd name="connsiteY8" fmla="*/ 303317 h 606722"/>
                <a:gd name="connsiteX9" fmla="*/ 303775 w 607639"/>
                <a:gd name="connsiteY9" fmla="*/ 252735 h 606722"/>
                <a:gd name="connsiteX10" fmla="*/ 303775 w 607639"/>
                <a:gd name="connsiteY10" fmla="*/ 202241 h 606722"/>
                <a:gd name="connsiteX11" fmla="*/ 405045 w 607639"/>
                <a:gd name="connsiteY11" fmla="*/ 303317 h 606722"/>
                <a:gd name="connsiteX12" fmla="*/ 303775 w 607639"/>
                <a:gd name="connsiteY12" fmla="*/ 404482 h 606722"/>
                <a:gd name="connsiteX13" fmla="*/ 202593 w 607639"/>
                <a:gd name="connsiteY13" fmla="*/ 303317 h 606722"/>
                <a:gd name="connsiteX14" fmla="*/ 303775 w 607639"/>
                <a:gd name="connsiteY14" fmla="*/ 202241 h 606722"/>
                <a:gd name="connsiteX15" fmla="*/ 303775 w 607639"/>
                <a:gd name="connsiteY15" fmla="*/ 151703 h 606722"/>
                <a:gd name="connsiteX16" fmla="*/ 151932 w 607639"/>
                <a:gd name="connsiteY16" fmla="*/ 303317 h 606722"/>
                <a:gd name="connsiteX17" fmla="*/ 303775 w 607639"/>
                <a:gd name="connsiteY17" fmla="*/ 455019 h 606722"/>
                <a:gd name="connsiteX18" fmla="*/ 455707 w 607639"/>
                <a:gd name="connsiteY18" fmla="*/ 303317 h 606722"/>
                <a:gd name="connsiteX19" fmla="*/ 303775 w 607639"/>
                <a:gd name="connsiteY19" fmla="*/ 151703 h 606722"/>
                <a:gd name="connsiteX20" fmla="*/ 253131 w 607639"/>
                <a:gd name="connsiteY20" fmla="*/ 0 h 606722"/>
                <a:gd name="connsiteX21" fmla="*/ 354419 w 607639"/>
                <a:gd name="connsiteY21" fmla="*/ 0 h 606722"/>
                <a:gd name="connsiteX22" fmla="*/ 379786 w 607639"/>
                <a:gd name="connsiteY22" fmla="*/ 25239 h 606722"/>
                <a:gd name="connsiteX23" fmla="*/ 379786 w 607639"/>
                <a:gd name="connsiteY23" fmla="*/ 62387 h 606722"/>
                <a:gd name="connsiteX24" fmla="*/ 420639 w 607639"/>
                <a:gd name="connsiteY24" fmla="*/ 79451 h 606722"/>
                <a:gd name="connsiteX25" fmla="*/ 446985 w 607639"/>
                <a:gd name="connsiteY25" fmla="*/ 53145 h 606722"/>
                <a:gd name="connsiteX26" fmla="*/ 482854 w 607639"/>
                <a:gd name="connsiteY26" fmla="*/ 53145 h 606722"/>
                <a:gd name="connsiteX27" fmla="*/ 554414 w 607639"/>
                <a:gd name="connsiteY27" fmla="*/ 124597 h 606722"/>
                <a:gd name="connsiteX28" fmla="*/ 554414 w 607639"/>
                <a:gd name="connsiteY28" fmla="*/ 160323 h 606722"/>
                <a:gd name="connsiteX29" fmla="*/ 528069 w 607639"/>
                <a:gd name="connsiteY29" fmla="*/ 186629 h 606722"/>
                <a:gd name="connsiteX30" fmla="*/ 545158 w 607639"/>
                <a:gd name="connsiteY30" fmla="*/ 227510 h 606722"/>
                <a:gd name="connsiteX31" fmla="*/ 582273 w 607639"/>
                <a:gd name="connsiteY31" fmla="*/ 227510 h 606722"/>
                <a:gd name="connsiteX32" fmla="*/ 607639 w 607639"/>
                <a:gd name="connsiteY32" fmla="*/ 252749 h 606722"/>
                <a:gd name="connsiteX33" fmla="*/ 607639 w 607639"/>
                <a:gd name="connsiteY33" fmla="*/ 353884 h 606722"/>
                <a:gd name="connsiteX34" fmla="*/ 582273 w 607639"/>
                <a:gd name="connsiteY34" fmla="*/ 379212 h 606722"/>
                <a:gd name="connsiteX35" fmla="*/ 545158 w 607639"/>
                <a:gd name="connsiteY35" fmla="*/ 379212 h 606722"/>
                <a:gd name="connsiteX36" fmla="*/ 528069 w 607639"/>
                <a:gd name="connsiteY36" fmla="*/ 420004 h 606722"/>
                <a:gd name="connsiteX37" fmla="*/ 554414 w 607639"/>
                <a:gd name="connsiteY37" fmla="*/ 446310 h 606722"/>
                <a:gd name="connsiteX38" fmla="*/ 554414 w 607639"/>
                <a:gd name="connsiteY38" fmla="*/ 482125 h 606722"/>
                <a:gd name="connsiteX39" fmla="*/ 482854 w 607639"/>
                <a:gd name="connsiteY39" fmla="*/ 553577 h 606722"/>
                <a:gd name="connsiteX40" fmla="*/ 446985 w 607639"/>
                <a:gd name="connsiteY40" fmla="*/ 553577 h 606722"/>
                <a:gd name="connsiteX41" fmla="*/ 420639 w 607639"/>
                <a:gd name="connsiteY41" fmla="*/ 527271 h 606722"/>
                <a:gd name="connsiteX42" fmla="*/ 379786 w 607639"/>
                <a:gd name="connsiteY42" fmla="*/ 544246 h 606722"/>
                <a:gd name="connsiteX43" fmla="*/ 379786 w 607639"/>
                <a:gd name="connsiteY43" fmla="*/ 581394 h 606722"/>
                <a:gd name="connsiteX44" fmla="*/ 354419 w 607639"/>
                <a:gd name="connsiteY44" fmla="*/ 606722 h 606722"/>
                <a:gd name="connsiteX45" fmla="*/ 253131 w 607639"/>
                <a:gd name="connsiteY45" fmla="*/ 606722 h 606722"/>
                <a:gd name="connsiteX46" fmla="*/ 227854 w 607639"/>
                <a:gd name="connsiteY46" fmla="*/ 581394 h 606722"/>
                <a:gd name="connsiteX47" fmla="*/ 227854 w 607639"/>
                <a:gd name="connsiteY47" fmla="*/ 544246 h 606722"/>
                <a:gd name="connsiteX48" fmla="*/ 186911 w 607639"/>
                <a:gd name="connsiteY48" fmla="*/ 527271 h 606722"/>
                <a:gd name="connsiteX49" fmla="*/ 160566 w 607639"/>
                <a:gd name="connsiteY49" fmla="*/ 553577 h 606722"/>
                <a:gd name="connsiteX50" fmla="*/ 124786 w 607639"/>
                <a:gd name="connsiteY50" fmla="*/ 553577 h 606722"/>
                <a:gd name="connsiteX51" fmla="*/ 53225 w 607639"/>
                <a:gd name="connsiteY51" fmla="*/ 482125 h 606722"/>
                <a:gd name="connsiteX52" fmla="*/ 53225 w 607639"/>
                <a:gd name="connsiteY52" fmla="*/ 446310 h 606722"/>
                <a:gd name="connsiteX53" fmla="*/ 79482 w 607639"/>
                <a:gd name="connsiteY53" fmla="*/ 420004 h 606722"/>
                <a:gd name="connsiteX54" fmla="*/ 62482 w 607639"/>
                <a:gd name="connsiteY54" fmla="*/ 379212 h 606722"/>
                <a:gd name="connsiteX55" fmla="*/ 25278 w 607639"/>
                <a:gd name="connsiteY55" fmla="*/ 379212 h 606722"/>
                <a:gd name="connsiteX56" fmla="*/ 0 w 607639"/>
                <a:gd name="connsiteY56" fmla="*/ 353884 h 606722"/>
                <a:gd name="connsiteX57" fmla="*/ 0 w 607639"/>
                <a:gd name="connsiteY57" fmla="*/ 252749 h 606722"/>
                <a:gd name="connsiteX58" fmla="*/ 25278 w 607639"/>
                <a:gd name="connsiteY58" fmla="*/ 227510 h 606722"/>
                <a:gd name="connsiteX59" fmla="*/ 62482 w 607639"/>
                <a:gd name="connsiteY59" fmla="*/ 227510 h 606722"/>
                <a:gd name="connsiteX60" fmla="*/ 79482 w 607639"/>
                <a:gd name="connsiteY60" fmla="*/ 186629 h 606722"/>
                <a:gd name="connsiteX61" fmla="*/ 53225 w 607639"/>
                <a:gd name="connsiteY61" fmla="*/ 160323 h 606722"/>
                <a:gd name="connsiteX62" fmla="*/ 53225 w 607639"/>
                <a:gd name="connsiteY62" fmla="*/ 124597 h 606722"/>
                <a:gd name="connsiteX63" fmla="*/ 124786 w 607639"/>
                <a:gd name="connsiteY63" fmla="*/ 53145 h 606722"/>
                <a:gd name="connsiteX64" fmla="*/ 160566 w 607639"/>
                <a:gd name="connsiteY64" fmla="*/ 53145 h 606722"/>
                <a:gd name="connsiteX65" fmla="*/ 186911 w 607639"/>
                <a:gd name="connsiteY65" fmla="*/ 79451 h 606722"/>
                <a:gd name="connsiteX66" fmla="*/ 227854 w 607639"/>
                <a:gd name="connsiteY66" fmla="*/ 62387 h 606722"/>
                <a:gd name="connsiteX67" fmla="*/ 227854 w 607639"/>
                <a:gd name="connsiteY67" fmla="*/ 25239 h 606722"/>
                <a:gd name="connsiteX68" fmla="*/ 253131 w 607639"/>
                <a:gd name="connsiteY6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606722">
                  <a:moveTo>
                    <a:pt x="303820" y="278099"/>
                  </a:moveTo>
                  <a:cubicBezTo>
                    <a:pt x="317792" y="278099"/>
                    <a:pt x="329118" y="289410"/>
                    <a:pt x="329118" y="303362"/>
                  </a:cubicBezTo>
                  <a:cubicBezTo>
                    <a:pt x="329118" y="317314"/>
                    <a:pt x="317792" y="328625"/>
                    <a:pt x="303820" y="328625"/>
                  </a:cubicBezTo>
                  <a:cubicBezTo>
                    <a:pt x="289848" y="328625"/>
                    <a:pt x="278522" y="317314"/>
                    <a:pt x="278522" y="303362"/>
                  </a:cubicBezTo>
                  <a:cubicBezTo>
                    <a:pt x="278522" y="289410"/>
                    <a:pt x="289848" y="278099"/>
                    <a:pt x="303820" y="278099"/>
                  </a:cubicBezTo>
                  <a:close/>
                  <a:moveTo>
                    <a:pt x="303775" y="252735"/>
                  </a:moveTo>
                  <a:cubicBezTo>
                    <a:pt x="275921" y="252735"/>
                    <a:pt x="253140" y="275492"/>
                    <a:pt x="253140" y="303317"/>
                  </a:cubicBezTo>
                  <a:cubicBezTo>
                    <a:pt x="253140" y="331231"/>
                    <a:pt x="275921" y="353900"/>
                    <a:pt x="303775" y="353900"/>
                  </a:cubicBezTo>
                  <a:cubicBezTo>
                    <a:pt x="331718" y="353900"/>
                    <a:pt x="354410" y="331231"/>
                    <a:pt x="354410" y="303317"/>
                  </a:cubicBezTo>
                  <a:cubicBezTo>
                    <a:pt x="354410" y="275492"/>
                    <a:pt x="331718" y="252735"/>
                    <a:pt x="303775" y="252735"/>
                  </a:cubicBezTo>
                  <a:close/>
                  <a:moveTo>
                    <a:pt x="303775" y="202241"/>
                  </a:moveTo>
                  <a:cubicBezTo>
                    <a:pt x="359660" y="202241"/>
                    <a:pt x="405045" y="247579"/>
                    <a:pt x="405045" y="303317"/>
                  </a:cubicBezTo>
                  <a:cubicBezTo>
                    <a:pt x="405045" y="359144"/>
                    <a:pt x="359660" y="404482"/>
                    <a:pt x="303775" y="404482"/>
                  </a:cubicBezTo>
                  <a:cubicBezTo>
                    <a:pt x="247978" y="404482"/>
                    <a:pt x="202593" y="359144"/>
                    <a:pt x="202593" y="303317"/>
                  </a:cubicBezTo>
                  <a:cubicBezTo>
                    <a:pt x="202593" y="247579"/>
                    <a:pt x="247978" y="202241"/>
                    <a:pt x="303775" y="202241"/>
                  </a:cubicBezTo>
                  <a:close/>
                  <a:moveTo>
                    <a:pt x="303775" y="151703"/>
                  </a:moveTo>
                  <a:cubicBezTo>
                    <a:pt x="220021" y="151703"/>
                    <a:pt x="151932" y="219689"/>
                    <a:pt x="151932" y="303317"/>
                  </a:cubicBezTo>
                  <a:cubicBezTo>
                    <a:pt x="151932" y="387033"/>
                    <a:pt x="220021" y="455019"/>
                    <a:pt x="303775" y="455019"/>
                  </a:cubicBezTo>
                  <a:cubicBezTo>
                    <a:pt x="387618" y="455019"/>
                    <a:pt x="455707" y="387033"/>
                    <a:pt x="455707" y="303317"/>
                  </a:cubicBezTo>
                  <a:cubicBezTo>
                    <a:pt x="455707" y="219689"/>
                    <a:pt x="387618" y="151703"/>
                    <a:pt x="303775" y="151703"/>
                  </a:cubicBezTo>
                  <a:close/>
                  <a:moveTo>
                    <a:pt x="253131" y="0"/>
                  </a:moveTo>
                  <a:lnTo>
                    <a:pt x="354419" y="0"/>
                  </a:lnTo>
                  <a:cubicBezTo>
                    <a:pt x="368482" y="0"/>
                    <a:pt x="379786" y="11287"/>
                    <a:pt x="379786" y="25239"/>
                  </a:cubicBezTo>
                  <a:lnTo>
                    <a:pt x="379786" y="62387"/>
                  </a:lnTo>
                  <a:cubicBezTo>
                    <a:pt x="393849" y="66831"/>
                    <a:pt x="407555" y="72519"/>
                    <a:pt x="420639" y="79451"/>
                  </a:cubicBezTo>
                  <a:lnTo>
                    <a:pt x="446985" y="53145"/>
                  </a:lnTo>
                  <a:cubicBezTo>
                    <a:pt x="456953" y="43191"/>
                    <a:pt x="472974" y="43191"/>
                    <a:pt x="482854" y="53145"/>
                  </a:cubicBezTo>
                  <a:lnTo>
                    <a:pt x="554414" y="124597"/>
                  </a:lnTo>
                  <a:cubicBezTo>
                    <a:pt x="564294" y="134462"/>
                    <a:pt x="564294" y="150459"/>
                    <a:pt x="554414" y="160323"/>
                  </a:cubicBezTo>
                  <a:lnTo>
                    <a:pt x="528069" y="186629"/>
                  </a:lnTo>
                  <a:cubicBezTo>
                    <a:pt x="535011" y="199782"/>
                    <a:pt x="540707" y="213468"/>
                    <a:pt x="545158" y="227510"/>
                  </a:cubicBezTo>
                  <a:lnTo>
                    <a:pt x="582273" y="227510"/>
                  </a:lnTo>
                  <a:cubicBezTo>
                    <a:pt x="596336" y="227510"/>
                    <a:pt x="607639" y="238796"/>
                    <a:pt x="607639" y="252749"/>
                  </a:cubicBezTo>
                  <a:lnTo>
                    <a:pt x="607639" y="353884"/>
                  </a:lnTo>
                  <a:cubicBezTo>
                    <a:pt x="607639" y="367926"/>
                    <a:pt x="596247" y="379212"/>
                    <a:pt x="582273" y="379212"/>
                  </a:cubicBezTo>
                  <a:lnTo>
                    <a:pt x="545158" y="379212"/>
                  </a:lnTo>
                  <a:cubicBezTo>
                    <a:pt x="540707" y="393254"/>
                    <a:pt x="535011" y="406940"/>
                    <a:pt x="528069" y="420004"/>
                  </a:cubicBezTo>
                  <a:lnTo>
                    <a:pt x="554414" y="446310"/>
                  </a:lnTo>
                  <a:cubicBezTo>
                    <a:pt x="564294" y="456263"/>
                    <a:pt x="564294" y="472260"/>
                    <a:pt x="554414" y="482125"/>
                  </a:cubicBezTo>
                  <a:lnTo>
                    <a:pt x="482854" y="553577"/>
                  </a:lnTo>
                  <a:cubicBezTo>
                    <a:pt x="472974" y="563442"/>
                    <a:pt x="456953" y="563442"/>
                    <a:pt x="446985" y="553577"/>
                  </a:cubicBezTo>
                  <a:lnTo>
                    <a:pt x="420639" y="527271"/>
                  </a:lnTo>
                  <a:cubicBezTo>
                    <a:pt x="407555" y="534203"/>
                    <a:pt x="393849" y="539802"/>
                    <a:pt x="379786" y="544246"/>
                  </a:cubicBezTo>
                  <a:lnTo>
                    <a:pt x="379786" y="581394"/>
                  </a:lnTo>
                  <a:cubicBezTo>
                    <a:pt x="379786" y="595435"/>
                    <a:pt x="368393" y="606722"/>
                    <a:pt x="354419" y="606722"/>
                  </a:cubicBezTo>
                  <a:lnTo>
                    <a:pt x="253131" y="606722"/>
                  </a:lnTo>
                  <a:cubicBezTo>
                    <a:pt x="239157" y="606722"/>
                    <a:pt x="227854" y="595435"/>
                    <a:pt x="227854" y="581394"/>
                  </a:cubicBezTo>
                  <a:lnTo>
                    <a:pt x="227854" y="544246"/>
                  </a:lnTo>
                  <a:cubicBezTo>
                    <a:pt x="213791" y="539802"/>
                    <a:pt x="200084" y="534203"/>
                    <a:pt x="186911" y="527271"/>
                  </a:cubicBezTo>
                  <a:lnTo>
                    <a:pt x="160566" y="553577"/>
                  </a:lnTo>
                  <a:cubicBezTo>
                    <a:pt x="150686" y="563442"/>
                    <a:pt x="134665" y="563442"/>
                    <a:pt x="124786" y="553577"/>
                  </a:cubicBezTo>
                  <a:lnTo>
                    <a:pt x="53225" y="482125"/>
                  </a:lnTo>
                  <a:cubicBezTo>
                    <a:pt x="43257" y="472260"/>
                    <a:pt x="43257" y="456263"/>
                    <a:pt x="53225" y="446310"/>
                  </a:cubicBezTo>
                  <a:lnTo>
                    <a:pt x="79482" y="420004"/>
                  </a:lnTo>
                  <a:cubicBezTo>
                    <a:pt x="72629" y="406940"/>
                    <a:pt x="66932" y="393254"/>
                    <a:pt x="62482" y="379212"/>
                  </a:cubicBezTo>
                  <a:lnTo>
                    <a:pt x="25278" y="379212"/>
                  </a:lnTo>
                  <a:cubicBezTo>
                    <a:pt x="11304" y="379212"/>
                    <a:pt x="0" y="367926"/>
                    <a:pt x="0" y="353884"/>
                  </a:cubicBezTo>
                  <a:lnTo>
                    <a:pt x="0" y="252749"/>
                  </a:lnTo>
                  <a:cubicBezTo>
                    <a:pt x="0" y="238796"/>
                    <a:pt x="11304" y="227510"/>
                    <a:pt x="25278" y="227510"/>
                  </a:cubicBezTo>
                  <a:lnTo>
                    <a:pt x="62482" y="227510"/>
                  </a:lnTo>
                  <a:cubicBezTo>
                    <a:pt x="66932" y="213468"/>
                    <a:pt x="72629" y="199782"/>
                    <a:pt x="79482" y="186629"/>
                  </a:cubicBezTo>
                  <a:lnTo>
                    <a:pt x="53225" y="160323"/>
                  </a:lnTo>
                  <a:cubicBezTo>
                    <a:pt x="43257" y="150459"/>
                    <a:pt x="43257" y="134462"/>
                    <a:pt x="53225" y="124597"/>
                  </a:cubicBezTo>
                  <a:lnTo>
                    <a:pt x="124786" y="53145"/>
                  </a:lnTo>
                  <a:cubicBezTo>
                    <a:pt x="134665" y="43191"/>
                    <a:pt x="150686" y="43191"/>
                    <a:pt x="160566" y="53145"/>
                  </a:cubicBezTo>
                  <a:lnTo>
                    <a:pt x="186911" y="79451"/>
                  </a:lnTo>
                  <a:cubicBezTo>
                    <a:pt x="200084" y="72519"/>
                    <a:pt x="213791" y="66831"/>
                    <a:pt x="227854" y="62387"/>
                  </a:cubicBezTo>
                  <a:lnTo>
                    <a:pt x="227854" y="25239"/>
                  </a:lnTo>
                  <a:cubicBezTo>
                    <a:pt x="227854" y="11287"/>
                    <a:pt x="239157" y="0"/>
                    <a:pt x="253131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numCol="1" spcCol="0" rtlCol="0" fromWordArt="0" anchor="ctr" anchorCtr="1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1200" b="1" dirty="0">
                <a:solidFill>
                  <a:schemeClr val="tx1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40722" y="357291"/>
            <a:ext cx="4119424" cy="4119424"/>
          </a:xfrm>
          <a:prstGeom prst="rect">
            <a:avLst/>
          </a:prstGeom>
        </p:spPr>
      </p:pic>
    </p:spTree>
  </p:cSld>
  <p:clrMapOvr>
    <a:masterClrMapping/>
  </p:clrMapOvr>
  <p:transition spd="slow" advTm="3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-2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550"/>
            <a:ext cx="12192000" cy="6496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978834" y="3644834"/>
            <a:ext cx="5270740" cy="115559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0"/>
            <a:ext cx="1676659" cy="5270741"/>
            <a:chOff x="0" y="0"/>
            <a:chExt cx="1676659" cy="52707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057574" y="2057575"/>
              <a:ext cx="5270740" cy="115559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198433" y="1198434"/>
              <a:ext cx="4073525" cy="167665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-697083" y="697083"/>
              <a:ext cx="1838325" cy="444159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515341" y="2784474"/>
            <a:ext cx="1676659" cy="4073526"/>
            <a:chOff x="10515341" y="2784474"/>
            <a:chExt cx="1676659" cy="40735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16908" y="3982907"/>
              <a:ext cx="4073525" cy="167665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1050758" y="5716758"/>
              <a:ext cx="1838325" cy="444159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3696972" y="1515142"/>
            <a:ext cx="4599517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第三章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38450" y="2903169"/>
            <a:ext cx="631656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>
              <a:defRPr/>
            </a:pPr>
            <a:r>
              <a:rPr lang="zh-CN" altLang="en-US" sz="1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+mn-ea"/>
                <a:sym typeface="+mn-lt"/>
              </a:rPr>
              <a:t>颁奖典礼</a:t>
            </a:r>
            <a:endParaRPr lang="zh-CN" altLang="en-US" sz="11500" dirty="0">
              <a:solidFill>
                <a:schemeClr val="accent4">
                  <a:lumMod val="60000"/>
                  <a:lumOff val="4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38450" y="4643195"/>
            <a:ext cx="6316561" cy="4012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请在此处输入您的文字内容，请在此处输入您的文字内容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811">
            <a:off x="1119547" y="2078153"/>
            <a:ext cx="2077474" cy="3819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75" y="3662379"/>
            <a:ext cx="971558" cy="78127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051" y="4459565"/>
            <a:ext cx="1460384" cy="11743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8576" y="2517747"/>
            <a:ext cx="493532" cy="53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row: Right 42"/>
          <p:cNvSpPr/>
          <p:nvPr/>
        </p:nvSpPr>
        <p:spPr>
          <a:xfrm>
            <a:off x="4419167" y="1523061"/>
            <a:ext cx="3141752" cy="1244605"/>
          </a:xfrm>
          <a:prstGeom prst="rightArrow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思源黑体 CN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48"/>
          <p:cNvGrpSpPr/>
          <p:nvPr/>
        </p:nvGrpSpPr>
        <p:grpSpPr bwMode="auto">
          <a:xfrm>
            <a:off x="6857646" y="1974138"/>
            <a:ext cx="276773" cy="342447"/>
            <a:chOff x="0" y="0"/>
            <a:chExt cx="464" cy="573"/>
          </a:xfrm>
          <a:solidFill>
            <a:srgbClr val="FFFFFF"/>
          </a:solidFill>
          <a:effectLst/>
        </p:grpSpPr>
        <p:sp>
          <p:nvSpPr>
            <p:cNvPr id="15" name="Freeform: Shape 49"/>
            <p:cNvSpPr/>
            <p:nvPr/>
          </p:nvSpPr>
          <p:spPr bwMode="auto">
            <a:xfrm>
              <a:off x="88" y="24"/>
              <a:ext cx="376" cy="322"/>
            </a:xfrm>
            <a:custGeom>
              <a:avLst/>
              <a:gdLst>
                <a:gd name="T0" fmla="*/ 0 w 21115"/>
                <a:gd name="T1" fmla="*/ 0 h 18556"/>
                <a:gd name="T2" fmla="*/ 0 w 21115"/>
                <a:gd name="T3" fmla="*/ 0 h 18556"/>
                <a:gd name="T4" fmla="*/ 0 w 21115"/>
                <a:gd name="T5" fmla="*/ 0 h 18556"/>
                <a:gd name="T6" fmla="*/ 0 w 21115"/>
                <a:gd name="T7" fmla="*/ 0 h 18556"/>
                <a:gd name="T8" fmla="*/ 0 w 21115"/>
                <a:gd name="T9" fmla="*/ 0 h 18556"/>
                <a:gd name="T10" fmla="*/ 0 w 21115"/>
                <a:gd name="T11" fmla="*/ 0 h 18556"/>
                <a:gd name="T12" fmla="*/ 0 w 21115"/>
                <a:gd name="T13" fmla="*/ 0 h 18556"/>
                <a:gd name="T14" fmla="*/ 0 w 21115"/>
                <a:gd name="T15" fmla="*/ 0 h 18556"/>
                <a:gd name="T16" fmla="*/ 0 w 21115"/>
                <a:gd name="T17" fmla="*/ 0 h 18556"/>
                <a:gd name="T18" fmla="*/ 0 w 21115"/>
                <a:gd name="T19" fmla="*/ 0 h 18556"/>
                <a:gd name="T20" fmla="*/ 0 w 21115"/>
                <a:gd name="T21" fmla="*/ 0 h 1855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115" h="18556">
                  <a:moveTo>
                    <a:pt x="20779" y="3635"/>
                  </a:moveTo>
                  <a:cubicBezTo>
                    <a:pt x="20779" y="3635"/>
                    <a:pt x="16054" y="3835"/>
                    <a:pt x="13538" y="4151"/>
                  </a:cubicBezTo>
                  <a:cubicBezTo>
                    <a:pt x="12114" y="4330"/>
                    <a:pt x="13006" y="1476"/>
                    <a:pt x="13006" y="911"/>
                  </a:cubicBezTo>
                  <a:cubicBezTo>
                    <a:pt x="13006" y="-1684"/>
                    <a:pt x="0" y="2094"/>
                    <a:pt x="0" y="2094"/>
                  </a:cubicBezTo>
                  <a:lnTo>
                    <a:pt x="0" y="17384"/>
                  </a:lnTo>
                  <a:cubicBezTo>
                    <a:pt x="0" y="17384"/>
                    <a:pt x="988" y="17824"/>
                    <a:pt x="2373" y="17286"/>
                  </a:cubicBezTo>
                  <a:cubicBezTo>
                    <a:pt x="5889" y="15919"/>
                    <a:pt x="11968" y="13959"/>
                    <a:pt x="10988" y="17189"/>
                  </a:cubicBezTo>
                  <a:cubicBezTo>
                    <a:pt x="10160" y="19916"/>
                    <a:pt x="20491" y="17722"/>
                    <a:pt x="20491" y="17722"/>
                  </a:cubicBezTo>
                  <a:cubicBezTo>
                    <a:pt x="20491" y="17722"/>
                    <a:pt x="19749" y="12037"/>
                    <a:pt x="20675" y="8735"/>
                  </a:cubicBezTo>
                  <a:cubicBezTo>
                    <a:pt x="21600" y="5433"/>
                    <a:pt x="20779" y="3635"/>
                    <a:pt x="20779" y="3635"/>
                  </a:cubicBezTo>
                  <a:close/>
                  <a:moveTo>
                    <a:pt x="20779" y="3635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: Shape 50"/>
            <p:cNvSpPr/>
            <p:nvPr/>
          </p:nvSpPr>
          <p:spPr bwMode="auto">
            <a:xfrm>
              <a:off x="0" y="0"/>
              <a:ext cx="56" cy="5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21600" y="1065"/>
                  </a:moveTo>
                  <a:cubicBezTo>
                    <a:pt x="21600" y="477"/>
                    <a:pt x="16763" y="0"/>
                    <a:pt x="10802" y="0"/>
                  </a:cubicBezTo>
                  <a:cubicBezTo>
                    <a:pt x="4834" y="0"/>
                    <a:pt x="0" y="477"/>
                    <a:pt x="0" y="106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065"/>
                  </a:lnTo>
                  <a:close/>
                  <a:moveTo>
                    <a:pt x="21600" y="1065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" name="文本框 270"/>
          <p:cNvSpPr txBox="1"/>
          <p:nvPr/>
        </p:nvSpPr>
        <p:spPr>
          <a:xfrm>
            <a:off x="4852169" y="1990634"/>
            <a:ext cx="1934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altLang="zh-CN" sz="1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32"/>
          <p:cNvSpPr txBox="1"/>
          <p:nvPr/>
        </p:nvSpPr>
        <p:spPr>
          <a:xfrm>
            <a:off x="8025365" y="1988481"/>
            <a:ext cx="3453056" cy="5816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Text Placeholder 33"/>
          <p:cNvSpPr txBox="1"/>
          <p:nvPr/>
        </p:nvSpPr>
        <p:spPr>
          <a:xfrm>
            <a:off x="8025363" y="1687732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sz="1600" b="1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rrow: Right 42"/>
          <p:cNvSpPr/>
          <p:nvPr/>
        </p:nvSpPr>
        <p:spPr>
          <a:xfrm>
            <a:off x="4419167" y="3132536"/>
            <a:ext cx="3141752" cy="1244605"/>
          </a:xfrm>
          <a:prstGeom prst="rightArrow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思源黑体 CN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Group 48"/>
          <p:cNvGrpSpPr/>
          <p:nvPr/>
        </p:nvGrpSpPr>
        <p:grpSpPr bwMode="auto">
          <a:xfrm>
            <a:off x="6857646" y="3583613"/>
            <a:ext cx="276773" cy="342447"/>
            <a:chOff x="0" y="0"/>
            <a:chExt cx="464" cy="573"/>
          </a:xfrm>
          <a:solidFill>
            <a:srgbClr val="FFFFFF"/>
          </a:solidFill>
          <a:effectLst/>
        </p:grpSpPr>
        <p:sp>
          <p:nvSpPr>
            <p:cNvPr id="22" name="Freeform: Shape 49"/>
            <p:cNvSpPr/>
            <p:nvPr/>
          </p:nvSpPr>
          <p:spPr bwMode="auto">
            <a:xfrm>
              <a:off x="88" y="24"/>
              <a:ext cx="376" cy="322"/>
            </a:xfrm>
            <a:custGeom>
              <a:avLst/>
              <a:gdLst>
                <a:gd name="T0" fmla="*/ 0 w 21115"/>
                <a:gd name="T1" fmla="*/ 0 h 18556"/>
                <a:gd name="T2" fmla="*/ 0 w 21115"/>
                <a:gd name="T3" fmla="*/ 0 h 18556"/>
                <a:gd name="T4" fmla="*/ 0 w 21115"/>
                <a:gd name="T5" fmla="*/ 0 h 18556"/>
                <a:gd name="T6" fmla="*/ 0 w 21115"/>
                <a:gd name="T7" fmla="*/ 0 h 18556"/>
                <a:gd name="T8" fmla="*/ 0 w 21115"/>
                <a:gd name="T9" fmla="*/ 0 h 18556"/>
                <a:gd name="T10" fmla="*/ 0 w 21115"/>
                <a:gd name="T11" fmla="*/ 0 h 18556"/>
                <a:gd name="T12" fmla="*/ 0 w 21115"/>
                <a:gd name="T13" fmla="*/ 0 h 18556"/>
                <a:gd name="T14" fmla="*/ 0 w 21115"/>
                <a:gd name="T15" fmla="*/ 0 h 18556"/>
                <a:gd name="T16" fmla="*/ 0 w 21115"/>
                <a:gd name="T17" fmla="*/ 0 h 18556"/>
                <a:gd name="T18" fmla="*/ 0 w 21115"/>
                <a:gd name="T19" fmla="*/ 0 h 18556"/>
                <a:gd name="T20" fmla="*/ 0 w 21115"/>
                <a:gd name="T21" fmla="*/ 0 h 1855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115" h="18556">
                  <a:moveTo>
                    <a:pt x="20779" y="3635"/>
                  </a:moveTo>
                  <a:cubicBezTo>
                    <a:pt x="20779" y="3635"/>
                    <a:pt x="16054" y="3835"/>
                    <a:pt x="13538" y="4151"/>
                  </a:cubicBezTo>
                  <a:cubicBezTo>
                    <a:pt x="12114" y="4330"/>
                    <a:pt x="13006" y="1476"/>
                    <a:pt x="13006" y="911"/>
                  </a:cubicBezTo>
                  <a:cubicBezTo>
                    <a:pt x="13006" y="-1684"/>
                    <a:pt x="0" y="2094"/>
                    <a:pt x="0" y="2094"/>
                  </a:cubicBezTo>
                  <a:lnTo>
                    <a:pt x="0" y="17384"/>
                  </a:lnTo>
                  <a:cubicBezTo>
                    <a:pt x="0" y="17384"/>
                    <a:pt x="988" y="17824"/>
                    <a:pt x="2373" y="17286"/>
                  </a:cubicBezTo>
                  <a:cubicBezTo>
                    <a:pt x="5889" y="15919"/>
                    <a:pt x="11968" y="13959"/>
                    <a:pt x="10988" y="17189"/>
                  </a:cubicBezTo>
                  <a:cubicBezTo>
                    <a:pt x="10160" y="19916"/>
                    <a:pt x="20491" y="17722"/>
                    <a:pt x="20491" y="17722"/>
                  </a:cubicBezTo>
                  <a:cubicBezTo>
                    <a:pt x="20491" y="17722"/>
                    <a:pt x="19749" y="12037"/>
                    <a:pt x="20675" y="8735"/>
                  </a:cubicBezTo>
                  <a:cubicBezTo>
                    <a:pt x="21600" y="5433"/>
                    <a:pt x="20779" y="3635"/>
                    <a:pt x="20779" y="3635"/>
                  </a:cubicBezTo>
                  <a:close/>
                  <a:moveTo>
                    <a:pt x="20779" y="3635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: Shape 50"/>
            <p:cNvSpPr/>
            <p:nvPr/>
          </p:nvSpPr>
          <p:spPr bwMode="auto">
            <a:xfrm>
              <a:off x="0" y="0"/>
              <a:ext cx="56" cy="5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21600" y="1065"/>
                  </a:moveTo>
                  <a:cubicBezTo>
                    <a:pt x="21600" y="477"/>
                    <a:pt x="16763" y="0"/>
                    <a:pt x="10802" y="0"/>
                  </a:cubicBezTo>
                  <a:cubicBezTo>
                    <a:pt x="4834" y="0"/>
                    <a:pt x="0" y="477"/>
                    <a:pt x="0" y="106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065"/>
                  </a:lnTo>
                  <a:close/>
                  <a:moveTo>
                    <a:pt x="21600" y="1065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文本框 270"/>
          <p:cNvSpPr txBox="1"/>
          <p:nvPr/>
        </p:nvSpPr>
        <p:spPr>
          <a:xfrm>
            <a:off x="4852169" y="3600109"/>
            <a:ext cx="1934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altLang="zh-CN" sz="1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Placeholder 32"/>
          <p:cNvSpPr txBox="1"/>
          <p:nvPr/>
        </p:nvSpPr>
        <p:spPr>
          <a:xfrm>
            <a:off x="8025365" y="3597956"/>
            <a:ext cx="3453056" cy="5816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Text Placeholder 33"/>
          <p:cNvSpPr txBox="1"/>
          <p:nvPr/>
        </p:nvSpPr>
        <p:spPr>
          <a:xfrm>
            <a:off x="8025363" y="3297207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sz="1600" b="1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Arrow: Right 42"/>
          <p:cNvSpPr/>
          <p:nvPr/>
        </p:nvSpPr>
        <p:spPr>
          <a:xfrm>
            <a:off x="4419167" y="4784726"/>
            <a:ext cx="3141752" cy="1244605"/>
          </a:xfrm>
          <a:prstGeom prst="rightArrow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思源黑体 CN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48"/>
          <p:cNvGrpSpPr/>
          <p:nvPr/>
        </p:nvGrpSpPr>
        <p:grpSpPr bwMode="auto">
          <a:xfrm>
            <a:off x="6857646" y="5235803"/>
            <a:ext cx="276773" cy="342447"/>
            <a:chOff x="0" y="0"/>
            <a:chExt cx="464" cy="573"/>
          </a:xfrm>
          <a:solidFill>
            <a:srgbClr val="FFFFFF"/>
          </a:solidFill>
          <a:effectLst/>
        </p:grpSpPr>
        <p:sp>
          <p:nvSpPr>
            <p:cNvPr id="29" name="Freeform: Shape 49"/>
            <p:cNvSpPr/>
            <p:nvPr/>
          </p:nvSpPr>
          <p:spPr bwMode="auto">
            <a:xfrm>
              <a:off x="88" y="24"/>
              <a:ext cx="376" cy="322"/>
            </a:xfrm>
            <a:custGeom>
              <a:avLst/>
              <a:gdLst>
                <a:gd name="T0" fmla="*/ 0 w 21115"/>
                <a:gd name="T1" fmla="*/ 0 h 18556"/>
                <a:gd name="T2" fmla="*/ 0 w 21115"/>
                <a:gd name="T3" fmla="*/ 0 h 18556"/>
                <a:gd name="T4" fmla="*/ 0 w 21115"/>
                <a:gd name="T5" fmla="*/ 0 h 18556"/>
                <a:gd name="T6" fmla="*/ 0 w 21115"/>
                <a:gd name="T7" fmla="*/ 0 h 18556"/>
                <a:gd name="T8" fmla="*/ 0 w 21115"/>
                <a:gd name="T9" fmla="*/ 0 h 18556"/>
                <a:gd name="T10" fmla="*/ 0 w 21115"/>
                <a:gd name="T11" fmla="*/ 0 h 18556"/>
                <a:gd name="T12" fmla="*/ 0 w 21115"/>
                <a:gd name="T13" fmla="*/ 0 h 18556"/>
                <a:gd name="T14" fmla="*/ 0 w 21115"/>
                <a:gd name="T15" fmla="*/ 0 h 18556"/>
                <a:gd name="T16" fmla="*/ 0 w 21115"/>
                <a:gd name="T17" fmla="*/ 0 h 18556"/>
                <a:gd name="T18" fmla="*/ 0 w 21115"/>
                <a:gd name="T19" fmla="*/ 0 h 18556"/>
                <a:gd name="T20" fmla="*/ 0 w 21115"/>
                <a:gd name="T21" fmla="*/ 0 h 1855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115" h="18556">
                  <a:moveTo>
                    <a:pt x="20779" y="3635"/>
                  </a:moveTo>
                  <a:cubicBezTo>
                    <a:pt x="20779" y="3635"/>
                    <a:pt x="16054" y="3835"/>
                    <a:pt x="13538" y="4151"/>
                  </a:cubicBezTo>
                  <a:cubicBezTo>
                    <a:pt x="12114" y="4330"/>
                    <a:pt x="13006" y="1476"/>
                    <a:pt x="13006" y="911"/>
                  </a:cubicBezTo>
                  <a:cubicBezTo>
                    <a:pt x="13006" y="-1684"/>
                    <a:pt x="0" y="2094"/>
                    <a:pt x="0" y="2094"/>
                  </a:cubicBezTo>
                  <a:lnTo>
                    <a:pt x="0" y="17384"/>
                  </a:lnTo>
                  <a:cubicBezTo>
                    <a:pt x="0" y="17384"/>
                    <a:pt x="988" y="17824"/>
                    <a:pt x="2373" y="17286"/>
                  </a:cubicBezTo>
                  <a:cubicBezTo>
                    <a:pt x="5889" y="15919"/>
                    <a:pt x="11968" y="13959"/>
                    <a:pt x="10988" y="17189"/>
                  </a:cubicBezTo>
                  <a:cubicBezTo>
                    <a:pt x="10160" y="19916"/>
                    <a:pt x="20491" y="17722"/>
                    <a:pt x="20491" y="17722"/>
                  </a:cubicBezTo>
                  <a:cubicBezTo>
                    <a:pt x="20491" y="17722"/>
                    <a:pt x="19749" y="12037"/>
                    <a:pt x="20675" y="8735"/>
                  </a:cubicBezTo>
                  <a:cubicBezTo>
                    <a:pt x="21600" y="5433"/>
                    <a:pt x="20779" y="3635"/>
                    <a:pt x="20779" y="3635"/>
                  </a:cubicBezTo>
                  <a:close/>
                  <a:moveTo>
                    <a:pt x="20779" y="3635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: Shape 50"/>
            <p:cNvSpPr/>
            <p:nvPr/>
          </p:nvSpPr>
          <p:spPr bwMode="auto">
            <a:xfrm>
              <a:off x="0" y="0"/>
              <a:ext cx="56" cy="5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21600" y="1065"/>
                  </a:moveTo>
                  <a:cubicBezTo>
                    <a:pt x="21600" y="477"/>
                    <a:pt x="16763" y="0"/>
                    <a:pt x="10802" y="0"/>
                  </a:cubicBezTo>
                  <a:cubicBezTo>
                    <a:pt x="4834" y="0"/>
                    <a:pt x="0" y="477"/>
                    <a:pt x="0" y="106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065"/>
                  </a:lnTo>
                  <a:close/>
                  <a:moveTo>
                    <a:pt x="21600" y="1065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文本框 270"/>
          <p:cNvSpPr txBox="1"/>
          <p:nvPr/>
        </p:nvSpPr>
        <p:spPr>
          <a:xfrm>
            <a:off x="4852169" y="5252299"/>
            <a:ext cx="1934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altLang="zh-CN" sz="1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2"/>
          <p:cNvSpPr txBox="1"/>
          <p:nvPr/>
        </p:nvSpPr>
        <p:spPr>
          <a:xfrm>
            <a:off x="8025365" y="5250146"/>
            <a:ext cx="3453056" cy="5816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3" name="Text Placeholder 33"/>
          <p:cNvSpPr txBox="1"/>
          <p:nvPr/>
        </p:nvSpPr>
        <p:spPr>
          <a:xfrm>
            <a:off x="8025363" y="4949397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sz="1600" b="1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138" y="1456957"/>
            <a:ext cx="4334581" cy="4334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99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99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99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99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99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99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8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7" grpId="1"/>
      <p:bldP spid="18" grpId="0"/>
      <p:bldP spid="19" grpId="0"/>
      <p:bldP spid="20" grpId="0" animBg="1"/>
      <p:bldP spid="24" grpId="0"/>
      <p:bldP spid="24" grpId="1"/>
      <p:bldP spid="25" grpId="0"/>
      <p:bldP spid="26" grpId="0"/>
      <p:bldP spid="27" grpId="0" animBg="1"/>
      <p:bldP spid="31" grpId="0"/>
      <p:bldP spid="31" grpId="1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229905" y="1956096"/>
            <a:ext cx="1520178" cy="1520178"/>
          </a:xfrm>
          <a:prstGeom prst="ellipse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schemeClr val="dk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416054" y="1956096"/>
            <a:ext cx="1520178" cy="1520178"/>
          </a:xfrm>
          <a:prstGeom prst="ellipse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schemeClr val="dk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742330" y="1956096"/>
            <a:ext cx="1520178" cy="1520178"/>
          </a:xfrm>
          <a:prstGeom prst="ellipse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schemeClr val="dk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 Placeholder 32"/>
          <p:cNvSpPr txBox="1"/>
          <p:nvPr/>
        </p:nvSpPr>
        <p:spPr>
          <a:xfrm>
            <a:off x="1979516" y="4439997"/>
            <a:ext cx="2020956" cy="1815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Text Placeholder 33"/>
          <p:cNvSpPr txBox="1"/>
          <p:nvPr/>
        </p:nvSpPr>
        <p:spPr>
          <a:xfrm>
            <a:off x="2137649" y="4039857"/>
            <a:ext cx="170469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替换文字内容</a:t>
            </a:r>
            <a:endParaRPr lang="en-AU" sz="1800" b="1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 Placeholder 32"/>
          <p:cNvSpPr txBox="1"/>
          <p:nvPr/>
        </p:nvSpPr>
        <p:spPr>
          <a:xfrm>
            <a:off x="5257921" y="4439997"/>
            <a:ext cx="2020956" cy="1815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Text Placeholder 33"/>
          <p:cNvSpPr txBox="1"/>
          <p:nvPr/>
        </p:nvSpPr>
        <p:spPr>
          <a:xfrm>
            <a:off x="5416054" y="4039857"/>
            <a:ext cx="170469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替换文字内容</a:t>
            </a:r>
            <a:endParaRPr lang="en-AU" sz="1800" b="1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2"/>
          <p:cNvSpPr txBox="1"/>
          <p:nvPr/>
        </p:nvSpPr>
        <p:spPr>
          <a:xfrm>
            <a:off x="8536326" y="4439997"/>
            <a:ext cx="2020956" cy="1815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Text Placeholder 33"/>
          <p:cNvSpPr txBox="1"/>
          <p:nvPr/>
        </p:nvSpPr>
        <p:spPr>
          <a:xfrm>
            <a:off x="8694459" y="4039857"/>
            <a:ext cx="170469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替换文字内容</a:t>
            </a:r>
            <a:endParaRPr lang="en-AU" sz="1800" b="1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7813" y="1771982"/>
            <a:ext cx="1963298" cy="19632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1013" y="1743013"/>
            <a:ext cx="2150260" cy="21502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21175" y="1585020"/>
            <a:ext cx="2184537" cy="21845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33325" y="2237890"/>
            <a:ext cx="3810572" cy="43646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2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/>
              </a:rPr>
              <a:t>输入标题文本</a:t>
            </a:r>
            <a:endParaRPr lang="zh-CN" altLang="en-US" sz="2000" b="1" spc="300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33326" y="2656471"/>
            <a:ext cx="3409410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256196" y="2654263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7771452" y="2237890"/>
            <a:ext cx="3810572" cy="43646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2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/>
              </a:rPr>
              <a:t>输入标题文本</a:t>
            </a:r>
            <a:endParaRPr lang="zh-CN" altLang="en-US" sz="2000" b="1" spc="300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7771453" y="2707271"/>
            <a:ext cx="3409410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894323" y="2654263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22"/>
          <p:cNvSpPr txBox="1">
            <a:spLocks noChangeArrowheads="1"/>
          </p:cNvSpPr>
          <p:nvPr/>
        </p:nvSpPr>
        <p:spPr bwMode="auto">
          <a:xfrm>
            <a:off x="2133326" y="4271940"/>
            <a:ext cx="3810572" cy="43646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2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/>
              </a:rPr>
              <a:t>输入标题文本</a:t>
            </a:r>
            <a:endParaRPr lang="zh-CN" altLang="en-US" sz="2000" b="1" spc="300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/>
            </a:endParaRPr>
          </a:p>
        </p:txBody>
      </p:sp>
      <p:sp>
        <p:nvSpPr>
          <p:cNvPr id="16" name="矩形 23"/>
          <p:cNvSpPr>
            <a:spLocks noChangeArrowheads="1"/>
          </p:cNvSpPr>
          <p:nvPr/>
        </p:nvSpPr>
        <p:spPr bwMode="auto">
          <a:xfrm>
            <a:off x="2133327" y="4741321"/>
            <a:ext cx="3409410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256197" y="4688313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22"/>
          <p:cNvSpPr txBox="1">
            <a:spLocks noChangeArrowheads="1"/>
          </p:cNvSpPr>
          <p:nvPr/>
        </p:nvSpPr>
        <p:spPr bwMode="auto">
          <a:xfrm>
            <a:off x="7771453" y="4271940"/>
            <a:ext cx="3810572" cy="43646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2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/>
              </a:rPr>
              <a:t>输入标题文本</a:t>
            </a:r>
            <a:endParaRPr lang="zh-CN" altLang="en-US" sz="2000" b="1" spc="300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/>
            </a:endParaRPr>
          </a:p>
        </p:txBody>
      </p:sp>
      <p:sp>
        <p:nvSpPr>
          <p:cNvPr id="19" name="矩形 23"/>
          <p:cNvSpPr>
            <a:spLocks noChangeArrowheads="1"/>
          </p:cNvSpPr>
          <p:nvPr/>
        </p:nvSpPr>
        <p:spPr bwMode="auto">
          <a:xfrm>
            <a:off x="7771454" y="4741321"/>
            <a:ext cx="3409410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894324" y="4688313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1873" y="2112260"/>
            <a:ext cx="1429579" cy="1429579"/>
          </a:xfrm>
          <a:prstGeom prst="rect">
            <a:avLst/>
          </a:prstGeom>
        </p:spPr>
      </p:pic>
      <p:pic>
        <p:nvPicPr>
          <p:cNvPr id="22" name="图片 2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8711" y="2099675"/>
            <a:ext cx="1429579" cy="1429579"/>
          </a:xfrm>
          <a:prstGeom prst="rect">
            <a:avLst/>
          </a:prstGeom>
        </p:spPr>
      </p:pic>
      <p:pic>
        <p:nvPicPr>
          <p:cNvPr id="23" name="图片 2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1873" y="4050406"/>
            <a:ext cx="1429579" cy="1429579"/>
          </a:xfrm>
          <a:prstGeom prst="rect">
            <a:avLst/>
          </a:prstGeom>
        </p:spPr>
      </p:pic>
      <p:pic>
        <p:nvPicPr>
          <p:cNvPr id="24" name="图片 2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401" y="4007062"/>
            <a:ext cx="1429579" cy="14295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wind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3" grpId="0"/>
      <p:bldP spid="15" grpId="0"/>
      <p:bldP spid="16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2758" y="2098520"/>
            <a:ext cx="3125302" cy="3125302"/>
          </a:xfrm>
          <a:prstGeom prst="rect">
            <a:avLst/>
          </a:prstGeom>
          <a:effectLst>
            <a:outerShdw blurRad="50800" dist="38100" dir="2700000" algn="tl" rotWithShape="0">
              <a:schemeClr val="dk1">
                <a:alpha val="40000"/>
              </a:schemeClr>
            </a:outerShdw>
          </a:effectLst>
        </p:spPr>
      </p:pic>
      <p:grpSp>
        <p:nvGrpSpPr>
          <p:cNvPr id="55" name="组合 54"/>
          <p:cNvGrpSpPr/>
          <p:nvPr/>
        </p:nvGrpSpPr>
        <p:grpSpPr>
          <a:xfrm>
            <a:off x="8271320" y="1891717"/>
            <a:ext cx="2624708" cy="1375549"/>
            <a:chOff x="7973888" y="2204864"/>
            <a:chExt cx="2624708" cy="1375549"/>
          </a:xfrm>
        </p:grpSpPr>
        <p:sp>
          <p:nvSpPr>
            <p:cNvPr id="56" name="文本框 55"/>
            <p:cNvSpPr txBox="1"/>
            <p:nvPr/>
          </p:nvSpPr>
          <p:spPr>
            <a:xfrm>
              <a:off x="7973888" y="2204864"/>
              <a:ext cx="1584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105号-简雅黑" panose="00000500000000000000" pitchFamily="2" charset="-122"/>
                </a:rPr>
                <a:t>请输入文字</a:t>
              </a:r>
              <a:endParaRPr lang="zh-CN" altLang="en-US" sz="20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989168" y="2626306"/>
              <a:ext cx="26094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367836" y="4383694"/>
            <a:ext cx="2624708" cy="1375549"/>
            <a:chOff x="7973888" y="2204864"/>
            <a:chExt cx="2624708" cy="1375549"/>
          </a:xfrm>
        </p:grpSpPr>
        <p:sp>
          <p:nvSpPr>
            <p:cNvPr id="59" name="文本框 58"/>
            <p:cNvSpPr txBox="1"/>
            <p:nvPr/>
          </p:nvSpPr>
          <p:spPr>
            <a:xfrm>
              <a:off x="7973888" y="2204864"/>
              <a:ext cx="1584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105号-简雅黑" panose="00000500000000000000" pitchFamily="2" charset="-122"/>
                </a:rPr>
                <a:t>请输入文字</a:t>
              </a:r>
              <a:endParaRPr lang="zh-CN" altLang="en-US" sz="20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989168" y="2626306"/>
              <a:ext cx="26094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367980" y="1891717"/>
            <a:ext cx="2624708" cy="1375549"/>
            <a:chOff x="7973888" y="2204864"/>
            <a:chExt cx="2624708" cy="1375549"/>
          </a:xfrm>
        </p:grpSpPr>
        <p:sp>
          <p:nvSpPr>
            <p:cNvPr id="62" name="文本框 61"/>
            <p:cNvSpPr txBox="1"/>
            <p:nvPr/>
          </p:nvSpPr>
          <p:spPr>
            <a:xfrm>
              <a:off x="7973888" y="2204864"/>
              <a:ext cx="1584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105号-简雅黑" panose="00000500000000000000" pitchFamily="2" charset="-122"/>
                </a:rPr>
                <a:t>请输入文字</a:t>
              </a:r>
              <a:endParaRPr lang="zh-CN" altLang="en-US" sz="20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989168" y="2626306"/>
              <a:ext cx="26094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67980" y="4383694"/>
            <a:ext cx="2624708" cy="1375549"/>
            <a:chOff x="7973888" y="2204864"/>
            <a:chExt cx="2624708" cy="1375549"/>
          </a:xfrm>
        </p:grpSpPr>
        <p:sp>
          <p:nvSpPr>
            <p:cNvPr id="65" name="文本框 64"/>
            <p:cNvSpPr txBox="1"/>
            <p:nvPr/>
          </p:nvSpPr>
          <p:spPr>
            <a:xfrm>
              <a:off x="7973888" y="2204864"/>
              <a:ext cx="1584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105号-简雅黑" panose="00000500000000000000" pitchFamily="2" charset="-122"/>
                </a:rPr>
                <a:t>请输入文字</a:t>
              </a:r>
              <a:endParaRPr lang="zh-CN" altLang="en-US" sz="20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989168" y="2626306"/>
              <a:ext cx="26094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4057541" y="2301324"/>
            <a:ext cx="848217" cy="2771498"/>
            <a:chOff x="7679235" y="2486200"/>
            <a:chExt cx="848217" cy="2771498"/>
          </a:xfrm>
          <a:solidFill>
            <a:schemeClr val="accent1"/>
          </a:solidFill>
        </p:grpSpPr>
        <p:grpSp>
          <p:nvGrpSpPr>
            <p:cNvPr id="27" name="组合 26"/>
            <p:cNvGrpSpPr/>
            <p:nvPr/>
          </p:nvGrpSpPr>
          <p:grpSpPr>
            <a:xfrm>
              <a:off x="7684811" y="2486200"/>
              <a:ext cx="842641" cy="324646"/>
              <a:chOff x="7684811" y="2486200"/>
              <a:chExt cx="842641" cy="324646"/>
            </a:xfrm>
            <a:grpFill/>
          </p:grpSpPr>
          <p:cxnSp>
            <p:nvCxnSpPr>
              <p:cNvPr id="31" name="直接箭头连接符 30"/>
              <p:cNvCxnSpPr/>
              <p:nvPr/>
            </p:nvCxnSpPr>
            <p:spPr>
              <a:xfrm>
                <a:off x="7852710" y="2653459"/>
                <a:ext cx="674742" cy="0"/>
              </a:xfrm>
              <a:prstGeom prst="straightConnector1">
                <a:avLst/>
              </a:prstGeom>
              <a:grpFill/>
              <a:ln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/>
              <p:cNvSpPr/>
              <p:nvPr/>
            </p:nvSpPr>
            <p:spPr>
              <a:xfrm>
                <a:off x="7684811" y="2486200"/>
                <a:ext cx="324646" cy="3246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679235" y="4933052"/>
              <a:ext cx="842641" cy="324646"/>
              <a:chOff x="7595286" y="3068482"/>
              <a:chExt cx="842641" cy="324646"/>
            </a:xfrm>
            <a:grpFill/>
          </p:grpSpPr>
          <p:cxnSp>
            <p:nvCxnSpPr>
              <p:cNvPr id="29" name="直接箭头连接符 28"/>
              <p:cNvCxnSpPr/>
              <p:nvPr/>
            </p:nvCxnSpPr>
            <p:spPr>
              <a:xfrm>
                <a:off x="7763185" y="3235741"/>
                <a:ext cx="674742" cy="0"/>
              </a:xfrm>
              <a:prstGeom prst="straightConnector1">
                <a:avLst/>
              </a:prstGeom>
              <a:grpFill/>
              <a:ln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7595286" y="3068482"/>
                <a:ext cx="324646" cy="3246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438383" y="2301324"/>
            <a:ext cx="848217" cy="2771498"/>
            <a:chOff x="7679235" y="2486200"/>
            <a:chExt cx="848217" cy="2771498"/>
          </a:xfrm>
          <a:solidFill>
            <a:schemeClr val="accent1"/>
          </a:solidFill>
        </p:grpSpPr>
        <p:grpSp>
          <p:nvGrpSpPr>
            <p:cNvPr id="34" name="组合 33"/>
            <p:cNvGrpSpPr/>
            <p:nvPr/>
          </p:nvGrpSpPr>
          <p:grpSpPr>
            <a:xfrm>
              <a:off x="7684811" y="2486200"/>
              <a:ext cx="842641" cy="324646"/>
              <a:chOff x="7684811" y="2486200"/>
              <a:chExt cx="842641" cy="324646"/>
            </a:xfrm>
            <a:grpFill/>
          </p:grpSpPr>
          <p:cxnSp>
            <p:nvCxnSpPr>
              <p:cNvPr id="38" name="直接箭头连接符 37"/>
              <p:cNvCxnSpPr/>
              <p:nvPr/>
            </p:nvCxnSpPr>
            <p:spPr>
              <a:xfrm>
                <a:off x="7852710" y="2653459"/>
                <a:ext cx="674742" cy="0"/>
              </a:xfrm>
              <a:prstGeom prst="straightConnector1">
                <a:avLst/>
              </a:prstGeom>
              <a:grpFill/>
              <a:ln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7684811" y="2486200"/>
                <a:ext cx="324646" cy="3246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7679235" y="4933052"/>
              <a:ext cx="842641" cy="324646"/>
              <a:chOff x="7595286" y="3068482"/>
              <a:chExt cx="842641" cy="324646"/>
            </a:xfrm>
            <a:grpFill/>
          </p:grpSpPr>
          <p:cxnSp>
            <p:nvCxnSpPr>
              <p:cNvPr id="36" name="直接箭头连接符 35"/>
              <p:cNvCxnSpPr/>
              <p:nvPr/>
            </p:nvCxnSpPr>
            <p:spPr>
              <a:xfrm>
                <a:off x="7763185" y="3235741"/>
                <a:ext cx="674742" cy="0"/>
              </a:xfrm>
              <a:prstGeom prst="straightConnector1">
                <a:avLst/>
              </a:prstGeom>
              <a:grpFill/>
              <a:ln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椭圆 36"/>
              <p:cNvSpPr/>
              <p:nvPr/>
            </p:nvSpPr>
            <p:spPr>
              <a:xfrm>
                <a:off x="7595286" y="3068482"/>
                <a:ext cx="324646" cy="3246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-2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550"/>
            <a:ext cx="12192000" cy="6496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978834" y="3644834"/>
            <a:ext cx="5270740" cy="115559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0"/>
            <a:ext cx="1676659" cy="5270741"/>
            <a:chOff x="0" y="0"/>
            <a:chExt cx="1676659" cy="52707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057574" y="2057575"/>
              <a:ext cx="5270740" cy="115559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198433" y="1198434"/>
              <a:ext cx="4073525" cy="167665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-697083" y="697083"/>
              <a:ext cx="1838325" cy="444159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515341" y="2784474"/>
            <a:ext cx="1676659" cy="4073526"/>
            <a:chOff x="10515341" y="2784474"/>
            <a:chExt cx="1676659" cy="40735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16908" y="3982907"/>
              <a:ext cx="4073525" cy="167665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1050758" y="5716758"/>
              <a:ext cx="1838325" cy="444159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3696972" y="1515142"/>
            <a:ext cx="4599517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第四章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65950" y="2903169"/>
            <a:ext cx="7332962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>
              <a:defRPr/>
            </a:pPr>
            <a:r>
              <a:rPr lang="zh-CN" altLang="en-US" sz="1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+mn-ea"/>
                <a:sym typeface="+mn-lt"/>
              </a:rPr>
              <a:t>展望</a:t>
            </a:r>
            <a:r>
              <a:rPr lang="en-US" altLang="zh-CN" sz="1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+mn-ea"/>
                <a:sym typeface="+mn-lt"/>
              </a:rPr>
              <a:t>202X</a:t>
            </a:r>
            <a:endParaRPr lang="en-US" altLang="zh-CN" sz="11500" dirty="0">
              <a:solidFill>
                <a:schemeClr val="accent4">
                  <a:lumMod val="60000"/>
                  <a:lumOff val="4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38450" y="4643195"/>
            <a:ext cx="6316561" cy="4012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请在此处输入您的文字内容，请在此处输入您的文字内容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811">
            <a:off x="1119547" y="2078153"/>
            <a:ext cx="2077474" cy="3819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75" y="3662379"/>
            <a:ext cx="971558" cy="78127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051" y="4459565"/>
            <a:ext cx="1460384" cy="11743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8576" y="2517747"/>
            <a:ext cx="493532" cy="53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GT2.1.1"/>
          <p:cNvSpPr txBox="1"/>
          <p:nvPr/>
        </p:nvSpPr>
        <p:spPr>
          <a:xfrm>
            <a:off x="6761932" y="4400440"/>
            <a:ext cx="4806678" cy="1261943"/>
          </a:xfrm>
          <a:prstGeom prst="rect">
            <a:avLst/>
          </a:prstGeom>
          <a:noFill/>
        </p:spPr>
        <p:txBody>
          <a:bodyPr lIns="129666" tIns="64834" rIns="129666" bIns="64834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KSO_GT1.1.1"/>
          <p:cNvSpPr txBox="1"/>
          <p:nvPr/>
        </p:nvSpPr>
        <p:spPr>
          <a:xfrm>
            <a:off x="6761932" y="3251962"/>
            <a:ext cx="4806678" cy="1114277"/>
          </a:xfrm>
          <a:prstGeom prst="rect">
            <a:avLst/>
          </a:prstGeom>
          <a:noFill/>
        </p:spPr>
        <p:txBody>
          <a:bodyPr lIns="129666" tIns="64834" rIns="129666" bIns="64834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KSO_GT2.1.1"/>
          <p:cNvSpPr txBox="1"/>
          <p:nvPr/>
        </p:nvSpPr>
        <p:spPr>
          <a:xfrm>
            <a:off x="6761932" y="1845959"/>
            <a:ext cx="4806678" cy="1413605"/>
          </a:xfrm>
          <a:prstGeom prst="rect">
            <a:avLst/>
          </a:prstGeom>
          <a:noFill/>
        </p:spPr>
        <p:txBody>
          <a:bodyPr lIns="129666" tIns="64834" rIns="129666" bIns="64834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箭头: 右 11"/>
          <p:cNvSpPr/>
          <p:nvPr/>
        </p:nvSpPr>
        <p:spPr>
          <a:xfrm>
            <a:off x="3649371" y="2214657"/>
            <a:ext cx="3076844" cy="688984"/>
          </a:xfrm>
          <a:prstGeom prst="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2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  <a:sym typeface="字魂105号-简雅黑" panose="00000500000000000000" pitchFamily="2" charset="-122"/>
              </a:rPr>
              <a:t>输入标题</a:t>
            </a:r>
            <a:endParaRPr lang="en-US" altLang="zh-CN" sz="20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宋体" panose="02010600030101010101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3" name="箭头: 右 12"/>
          <p:cNvSpPr/>
          <p:nvPr/>
        </p:nvSpPr>
        <p:spPr>
          <a:xfrm>
            <a:off x="3649371" y="3455766"/>
            <a:ext cx="3076844" cy="688984"/>
          </a:xfrm>
          <a:prstGeom prst="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  <a:sym typeface="字魂105号-简雅黑" panose="00000500000000000000" pitchFamily="2" charset="-122"/>
              </a:rPr>
              <a:t>输入标题</a:t>
            </a:r>
            <a:endParaRPr lang="en-US" altLang="zh-CN" sz="2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宋体" panose="02010600030101010101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4" name="箭头: 右 13"/>
          <p:cNvSpPr/>
          <p:nvPr/>
        </p:nvSpPr>
        <p:spPr>
          <a:xfrm>
            <a:off x="3649371" y="4696875"/>
            <a:ext cx="3076844" cy="688984"/>
          </a:xfrm>
          <a:prstGeom prst="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  <a:sym typeface="字魂105号-简雅黑" panose="00000500000000000000" pitchFamily="2" charset="-122"/>
              </a:rPr>
              <a:t>输入标题</a:t>
            </a:r>
            <a:endParaRPr lang="en-US" altLang="zh-CN" sz="2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宋体" panose="02010600030101010101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11424" y="1844824"/>
            <a:ext cx="3810695" cy="38106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3390" y="2002174"/>
            <a:ext cx="3613851" cy="3613851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5170732"/>
            <a:ext cx="12221382" cy="1676659"/>
            <a:chOff x="0" y="4525733"/>
            <a:chExt cx="12192002" cy="167665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46801"/>
              <a:ext cx="5270740" cy="115559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25733"/>
              <a:ext cx="4073525" cy="167665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21262" y="5046801"/>
              <a:ext cx="5270740" cy="115559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18477" y="4525733"/>
              <a:ext cx="4073525" cy="1676659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268" y="6423046"/>
            <a:ext cx="1800225" cy="4349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380" y="6403232"/>
            <a:ext cx="1838325" cy="4441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057" y="6403232"/>
            <a:ext cx="1838325" cy="44415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863812" y="3137688"/>
            <a:ext cx="3588205" cy="731526"/>
            <a:chOff x="3549104" y="327028"/>
            <a:chExt cx="5109030" cy="731526"/>
          </a:xfrm>
        </p:grpSpPr>
        <p:sp>
          <p:nvSpPr>
            <p:cNvPr id="14" name="文本框 13"/>
            <p:cNvSpPr txBox="1"/>
            <p:nvPr/>
          </p:nvSpPr>
          <p:spPr>
            <a:xfrm>
              <a:off x="3549104" y="327028"/>
              <a:ext cx="26434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回首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202X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49104" y="790147"/>
              <a:ext cx="5109030" cy="268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The user can demonstrate on a projector or computer</a:t>
              </a:r>
              <a:endPara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63812" y="4187795"/>
            <a:ext cx="3588205" cy="731526"/>
            <a:chOff x="3549104" y="327028"/>
            <a:chExt cx="5109030" cy="731526"/>
          </a:xfrm>
        </p:grpSpPr>
        <p:sp>
          <p:nvSpPr>
            <p:cNvPr id="17" name="文本框 16"/>
            <p:cNvSpPr txBox="1"/>
            <p:nvPr/>
          </p:nvSpPr>
          <p:spPr>
            <a:xfrm>
              <a:off x="3549104" y="327028"/>
              <a:ext cx="26001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文艺汇演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49104" y="790147"/>
              <a:ext cx="5109030" cy="268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The user can demonstrate on a projector or computer</a:t>
              </a:r>
              <a:endPara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33633" y="3101843"/>
            <a:ext cx="3621453" cy="731526"/>
            <a:chOff x="3549104" y="327028"/>
            <a:chExt cx="5109030" cy="731526"/>
          </a:xfrm>
        </p:grpSpPr>
        <p:sp>
          <p:nvSpPr>
            <p:cNvPr id="20" name="文本框 19"/>
            <p:cNvSpPr txBox="1"/>
            <p:nvPr/>
          </p:nvSpPr>
          <p:spPr>
            <a:xfrm>
              <a:off x="3549104" y="327028"/>
              <a:ext cx="257626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颁奖典礼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49104" y="790147"/>
              <a:ext cx="5109030" cy="268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The user can demonstrate on a projector or computer</a:t>
              </a:r>
              <a:endPara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33633" y="4151951"/>
            <a:ext cx="3621453" cy="731526"/>
            <a:chOff x="3549104" y="327028"/>
            <a:chExt cx="5109030" cy="731526"/>
          </a:xfrm>
        </p:grpSpPr>
        <p:sp>
          <p:nvSpPr>
            <p:cNvPr id="23" name="文本框 22"/>
            <p:cNvSpPr txBox="1"/>
            <p:nvPr/>
          </p:nvSpPr>
          <p:spPr>
            <a:xfrm>
              <a:off x="3549104" y="327028"/>
              <a:ext cx="26192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展望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202X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549104" y="790147"/>
              <a:ext cx="5109030" cy="268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The user can demonstrate on a projector or computer</a:t>
              </a:r>
              <a:endPara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22418" y="1160970"/>
            <a:ext cx="2048958" cy="1565308"/>
            <a:chOff x="5071521" y="-653505"/>
            <a:chExt cx="2048958" cy="1565308"/>
          </a:xfrm>
        </p:grpSpPr>
        <p:sp>
          <p:nvSpPr>
            <p:cNvPr id="26" name="文本框 25"/>
            <p:cNvSpPr txBox="1"/>
            <p:nvPr/>
          </p:nvSpPr>
          <p:spPr>
            <a:xfrm>
              <a:off x="5071521" y="327028"/>
              <a:ext cx="20489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073150" y="-653505"/>
              <a:ext cx="187743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907710" y="2998847"/>
            <a:ext cx="808919" cy="808919"/>
            <a:chOff x="1551693" y="2504402"/>
            <a:chExt cx="808919" cy="808919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693" y="2504402"/>
              <a:ext cx="808919" cy="808919"/>
            </a:xfrm>
            <a:prstGeom prst="rect">
              <a:avLst/>
            </a:prstGeom>
          </p:spPr>
        </p:pic>
        <p:sp>
          <p:nvSpPr>
            <p:cNvPr id="36" name="圆角矩形 43"/>
            <p:cNvSpPr/>
            <p:nvPr/>
          </p:nvSpPr>
          <p:spPr>
            <a:xfrm>
              <a:off x="1695009" y="2637146"/>
              <a:ext cx="522287" cy="54343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1200" cap="none" spc="-30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</a:t>
              </a:r>
              <a:endParaRPr kumimoji="0" lang="zh-CN" altLang="en-US" sz="4400" b="1" i="0" u="none" strike="noStrike" kern="1200" cap="none" spc="-30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07710" y="4048945"/>
            <a:ext cx="808919" cy="808919"/>
            <a:chOff x="1551693" y="2504402"/>
            <a:chExt cx="808919" cy="808919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693" y="2504402"/>
              <a:ext cx="808919" cy="808919"/>
            </a:xfrm>
            <a:prstGeom prst="rect">
              <a:avLst/>
            </a:prstGeom>
          </p:spPr>
        </p:pic>
        <p:sp>
          <p:nvSpPr>
            <p:cNvPr id="40" name="圆角矩形 43"/>
            <p:cNvSpPr/>
            <p:nvPr/>
          </p:nvSpPr>
          <p:spPr>
            <a:xfrm>
              <a:off x="1695009" y="2637146"/>
              <a:ext cx="522287" cy="54343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1200" cap="none" spc="-30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2</a:t>
              </a:r>
              <a:endParaRPr kumimoji="0" lang="zh-CN" altLang="en-US" sz="4400" b="1" i="0" u="none" strike="noStrike" kern="1200" cap="none" spc="-30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81398" y="4062181"/>
            <a:ext cx="808919" cy="808919"/>
            <a:chOff x="1551693" y="2504402"/>
            <a:chExt cx="808919" cy="808919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693" y="2504402"/>
              <a:ext cx="808919" cy="808919"/>
            </a:xfrm>
            <a:prstGeom prst="rect">
              <a:avLst/>
            </a:prstGeom>
          </p:spPr>
        </p:pic>
        <p:sp>
          <p:nvSpPr>
            <p:cNvPr id="43" name="圆角矩形 43"/>
            <p:cNvSpPr/>
            <p:nvPr/>
          </p:nvSpPr>
          <p:spPr>
            <a:xfrm>
              <a:off x="1695009" y="2637146"/>
              <a:ext cx="522287" cy="54343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1200" cap="none" spc="-30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4</a:t>
              </a:r>
              <a:endParaRPr kumimoji="0" lang="zh-CN" altLang="en-US" sz="4400" b="1" i="0" u="none" strike="noStrike" kern="1200" cap="none" spc="-30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81398" y="3060295"/>
            <a:ext cx="808919" cy="808919"/>
            <a:chOff x="1551693" y="2504402"/>
            <a:chExt cx="808919" cy="808919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693" y="2504402"/>
              <a:ext cx="808919" cy="808919"/>
            </a:xfrm>
            <a:prstGeom prst="rect">
              <a:avLst/>
            </a:prstGeom>
          </p:spPr>
        </p:pic>
        <p:sp>
          <p:nvSpPr>
            <p:cNvPr id="46" name="圆角矩形 43"/>
            <p:cNvSpPr/>
            <p:nvPr/>
          </p:nvSpPr>
          <p:spPr>
            <a:xfrm>
              <a:off x="1695009" y="2637146"/>
              <a:ext cx="522287" cy="54343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1200" cap="none" spc="-30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3</a:t>
              </a:r>
              <a:endParaRPr kumimoji="0" lang="zh-CN" altLang="en-US" sz="4400" b="1" i="0" u="none" strike="noStrike" kern="1200" cap="none" spc="-30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64" y="2239637"/>
            <a:ext cx="1589268" cy="292168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081" y="4374967"/>
            <a:ext cx="493532" cy="53345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68"/>
            <a:ext cx="12344400" cy="1191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47" y="39626"/>
            <a:ext cx="2507003" cy="2723497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734" y="-184699"/>
            <a:ext cx="3444935" cy="43360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fallOve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1"/>
          <p:cNvSpPr/>
          <p:nvPr/>
        </p:nvSpPr>
        <p:spPr>
          <a:xfrm>
            <a:off x="8905808" y="1732806"/>
            <a:ext cx="2097864" cy="2097864"/>
          </a:xfrm>
          <a:custGeom>
            <a:avLst/>
            <a:gdLst>
              <a:gd name="connsiteX0" fmla="*/ 1397479 w 2794958"/>
              <a:gd name="connsiteY0" fmla="*/ 122519 h 2794958"/>
              <a:gd name="connsiteX1" fmla="*/ 122519 w 2794958"/>
              <a:gd name="connsiteY1" fmla="*/ 1397479 h 2794958"/>
              <a:gd name="connsiteX2" fmla="*/ 1397479 w 2794958"/>
              <a:gd name="connsiteY2" fmla="*/ 2672439 h 2794958"/>
              <a:gd name="connsiteX3" fmla="*/ 2672439 w 2794958"/>
              <a:gd name="connsiteY3" fmla="*/ 1397479 h 2794958"/>
              <a:gd name="connsiteX4" fmla="*/ 1397479 w 2794958"/>
              <a:gd name="connsiteY4" fmla="*/ 122519 h 2794958"/>
              <a:gd name="connsiteX5" fmla="*/ 1397479 w 2794958"/>
              <a:gd name="connsiteY5" fmla="*/ 0 h 2794958"/>
              <a:gd name="connsiteX6" fmla="*/ 2794958 w 2794958"/>
              <a:gd name="connsiteY6" fmla="*/ 1397479 h 2794958"/>
              <a:gd name="connsiteX7" fmla="*/ 1397479 w 2794958"/>
              <a:gd name="connsiteY7" fmla="*/ 2794958 h 2794958"/>
              <a:gd name="connsiteX8" fmla="*/ 0 w 2794958"/>
              <a:gd name="connsiteY8" fmla="*/ 1397479 h 2794958"/>
              <a:gd name="connsiteX9" fmla="*/ 1397479 w 2794958"/>
              <a:gd name="connsiteY9" fmla="*/ 0 h 279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94958" h="2794958">
                <a:moveTo>
                  <a:pt x="1397479" y="122519"/>
                </a:moveTo>
                <a:cubicBezTo>
                  <a:pt x="693338" y="122519"/>
                  <a:pt x="122519" y="693338"/>
                  <a:pt x="122519" y="1397479"/>
                </a:cubicBezTo>
                <a:cubicBezTo>
                  <a:pt x="122519" y="2101620"/>
                  <a:pt x="693338" y="2672439"/>
                  <a:pt x="1397479" y="2672439"/>
                </a:cubicBezTo>
                <a:cubicBezTo>
                  <a:pt x="2101620" y="2672439"/>
                  <a:pt x="2672439" y="2101620"/>
                  <a:pt x="2672439" y="1397479"/>
                </a:cubicBezTo>
                <a:cubicBezTo>
                  <a:pt x="2672439" y="693338"/>
                  <a:pt x="2101620" y="122519"/>
                  <a:pt x="1397479" y="122519"/>
                </a:cubicBezTo>
                <a:close/>
                <a:moveTo>
                  <a:pt x="1397479" y="0"/>
                </a:moveTo>
                <a:cubicBezTo>
                  <a:pt x="2169285" y="0"/>
                  <a:pt x="2794958" y="625673"/>
                  <a:pt x="2794958" y="1397479"/>
                </a:cubicBezTo>
                <a:cubicBezTo>
                  <a:pt x="2794958" y="2169285"/>
                  <a:pt x="2169285" y="2794958"/>
                  <a:pt x="1397479" y="2794958"/>
                </a:cubicBezTo>
                <a:cubicBezTo>
                  <a:pt x="625673" y="2794958"/>
                  <a:pt x="0" y="2169285"/>
                  <a:pt x="0" y="1397479"/>
                </a:cubicBezTo>
                <a:cubicBezTo>
                  <a:pt x="0" y="625673"/>
                  <a:pt x="625673" y="0"/>
                  <a:pt x="139747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: Shape 2"/>
          <p:cNvSpPr/>
          <p:nvPr/>
        </p:nvSpPr>
        <p:spPr>
          <a:xfrm>
            <a:off x="1373965" y="3798812"/>
            <a:ext cx="2097864" cy="2097864"/>
          </a:xfrm>
          <a:custGeom>
            <a:avLst/>
            <a:gdLst>
              <a:gd name="connsiteX0" fmla="*/ 1397479 w 2794958"/>
              <a:gd name="connsiteY0" fmla="*/ 122519 h 2794958"/>
              <a:gd name="connsiteX1" fmla="*/ 122519 w 2794958"/>
              <a:gd name="connsiteY1" fmla="*/ 1397479 h 2794958"/>
              <a:gd name="connsiteX2" fmla="*/ 1397479 w 2794958"/>
              <a:gd name="connsiteY2" fmla="*/ 2672439 h 2794958"/>
              <a:gd name="connsiteX3" fmla="*/ 2672439 w 2794958"/>
              <a:gd name="connsiteY3" fmla="*/ 1397479 h 2794958"/>
              <a:gd name="connsiteX4" fmla="*/ 1397479 w 2794958"/>
              <a:gd name="connsiteY4" fmla="*/ 122519 h 2794958"/>
              <a:gd name="connsiteX5" fmla="*/ 1397479 w 2794958"/>
              <a:gd name="connsiteY5" fmla="*/ 0 h 2794958"/>
              <a:gd name="connsiteX6" fmla="*/ 2794958 w 2794958"/>
              <a:gd name="connsiteY6" fmla="*/ 1397479 h 2794958"/>
              <a:gd name="connsiteX7" fmla="*/ 1397479 w 2794958"/>
              <a:gd name="connsiteY7" fmla="*/ 2794958 h 2794958"/>
              <a:gd name="connsiteX8" fmla="*/ 0 w 2794958"/>
              <a:gd name="connsiteY8" fmla="*/ 1397479 h 2794958"/>
              <a:gd name="connsiteX9" fmla="*/ 1397479 w 2794958"/>
              <a:gd name="connsiteY9" fmla="*/ 0 h 279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94958" h="2794958">
                <a:moveTo>
                  <a:pt x="1397479" y="122519"/>
                </a:moveTo>
                <a:cubicBezTo>
                  <a:pt x="693338" y="122519"/>
                  <a:pt x="122519" y="693338"/>
                  <a:pt x="122519" y="1397479"/>
                </a:cubicBezTo>
                <a:cubicBezTo>
                  <a:pt x="122519" y="2101620"/>
                  <a:pt x="693338" y="2672439"/>
                  <a:pt x="1397479" y="2672439"/>
                </a:cubicBezTo>
                <a:cubicBezTo>
                  <a:pt x="2101620" y="2672439"/>
                  <a:pt x="2672439" y="2101620"/>
                  <a:pt x="2672439" y="1397479"/>
                </a:cubicBezTo>
                <a:cubicBezTo>
                  <a:pt x="2672439" y="693338"/>
                  <a:pt x="2101620" y="122519"/>
                  <a:pt x="1397479" y="122519"/>
                </a:cubicBezTo>
                <a:close/>
                <a:moveTo>
                  <a:pt x="1397479" y="0"/>
                </a:moveTo>
                <a:cubicBezTo>
                  <a:pt x="2169285" y="0"/>
                  <a:pt x="2794958" y="625673"/>
                  <a:pt x="2794958" y="1397479"/>
                </a:cubicBezTo>
                <a:cubicBezTo>
                  <a:pt x="2794958" y="2169285"/>
                  <a:pt x="2169285" y="2794958"/>
                  <a:pt x="1397479" y="2794958"/>
                </a:cubicBezTo>
                <a:cubicBezTo>
                  <a:pt x="625673" y="2794958"/>
                  <a:pt x="0" y="2169285"/>
                  <a:pt x="0" y="1397479"/>
                </a:cubicBezTo>
                <a:cubicBezTo>
                  <a:pt x="0" y="625673"/>
                  <a:pt x="625673" y="0"/>
                  <a:pt x="139747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085124" y="4110199"/>
            <a:ext cx="3609256" cy="1135984"/>
            <a:chOff x="3142241" y="3769003"/>
            <a:chExt cx="3609256" cy="1267863"/>
          </a:xfrm>
          <a:effectLst/>
        </p:grpSpPr>
        <p:sp>
          <p:nvSpPr>
            <p:cNvPr id="12" name="Freeform: Shape 15"/>
            <p:cNvSpPr/>
            <p:nvPr/>
          </p:nvSpPr>
          <p:spPr>
            <a:xfrm flipH="1">
              <a:off x="3142241" y="3769003"/>
              <a:ext cx="3609256" cy="1267863"/>
            </a:xfrm>
            <a:custGeom>
              <a:avLst/>
              <a:gdLst>
                <a:gd name="connsiteX0" fmla="*/ 66426 w 5225012"/>
                <a:gd name="connsiteY0" fmla="*/ 0 h 1989449"/>
                <a:gd name="connsiteX1" fmla="*/ 4738302 w 5225012"/>
                <a:gd name="connsiteY1" fmla="*/ 0 h 1989449"/>
                <a:gd name="connsiteX2" fmla="*/ 4804728 w 5225012"/>
                <a:gd name="connsiteY2" fmla="*/ 66426 h 1989449"/>
                <a:gd name="connsiteX3" fmla="*/ 4804728 w 5225012"/>
                <a:gd name="connsiteY3" fmla="*/ 1345013 h 1989449"/>
                <a:gd name="connsiteX4" fmla="*/ 5225012 w 5225012"/>
                <a:gd name="connsiteY4" fmla="*/ 1989449 h 1989449"/>
                <a:gd name="connsiteX5" fmla="*/ 4538246 w 5225012"/>
                <a:gd name="connsiteY5" fmla="*/ 1541558 h 1989449"/>
                <a:gd name="connsiteX6" fmla="*/ 66426 w 5225012"/>
                <a:gd name="connsiteY6" fmla="*/ 1541558 h 1989449"/>
                <a:gd name="connsiteX7" fmla="*/ 0 w 5225012"/>
                <a:gd name="connsiteY7" fmla="*/ 1475132 h 1989449"/>
                <a:gd name="connsiteX8" fmla="*/ 0 w 5225012"/>
                <a:gd name="connsiteY8" fmla="*/ 66426 h 1989449"/>
                <a:gd name="connsiteX9" fmla="*/ 66426 w 5225012"/>
                <a:gd name="connsiteY9" fmla="*/ 0 h 198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5012" h="1989449">
                  <a:moveTo>
                    <a:pt x="66426" y="0"/>
                  </a:moveTo>
                  <a:lnTo>
                    <a:pt x="4738302" y="0"/>
                  </a:lnTo>
                  <a:cubicBezTo>
                    <a:pt x="4774988" y="0"/>
                    <a:pt x="4804728" y="29740"/>
                    <a:pt x="4804728" y="66426"/>
                  </a:cubicBezTo>
                  <a:lnTo>
                    <a:pt x="4804728" y="1345013"/>
                  </a:lnTo>
                  <a:lnTo>
                    <a:pt x="5225012" y="1989449"/>
                  </a:lnTo>
                  <a:lnTo>
                    <a:pt x="4538246" y="1541558"/>
                  </a:lnTo>
                  <a:lnTo>
                    <a:pt x="66426" y="1541558"/>
                  </a:lnTo>
                  <a:cubicBezTo>
                    <a:pt x="29740" y="1541558"/>
                    <a:pt x="0" y="1511818"/>
                    <a:pt x="0" y="1475132"/>
                  </a:cubicBezTo>
                  <a:lnTo>
                    <a:pt x="0" y="66426"/>
                  </a:lnTo>
                  <a:cubicBezTo>
                    <a:pt x="0" y="29740"/>
                    <a:pt x="29740" y="0"/>
                    <a:pt x="66426" y="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/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sz="875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7"/>
            <p:cNvSpPr/>
            <p:nvPr/>
          </p:nvSpPr>
          <p:spPr>
            <a:xfrm flipH="1">
              <a:off x="5642546" y="3927233"/>
              <a:ext cx="886444" cy="50578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r"/>
              <a:r>
                <a:rPr lang="en-US" sz="4400" b="1" baseline="30000" dirty="0">
                  <a:solidFill>
                    <a:schemeClr val="bg1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8"/>
            <p:cNvSpPr/>
            <p:nvPr/>
          </p:nvSpPr>
          <p:spPr>
            <a:xfrm flipH="1">
              <a:off x="3583134" y="4031636"/>
              <a:ext cx="2288894" cy="446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请替换文字内容</a:t>
              </a:r>
              <a:endParaRPr lang="en-AU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29957" y="1923018"/>
            <a:ext cx="3609256" cy="1135984"/>
            <a:chOff x="5714569" y="2144925"/>
            <a:chExt cx="3609256" cy="1267863"/>
          </a:xfrm>
          <a:effectLst/>
        </p:grpSpPr>
        <p:sp>
          <p:nvSpPr>
            <p:cNvPr id="16" name="Freeform: Shape 19"/>
            <p:cNvSpPr/>
            <p:nvPr/>
          </p:nvSpPr>
          <p:spPr>
            <a:xfrm>
              <a:off x="5714569" y="2144925"/>
              <a:ext cx="3609256" cy="1267863"/>
            </a:xfrm>
            <a:custGeom>
              <a:avLst/>
              <a:gdLst>
                <a:gd name="connsiteX0" fmla="*/ 66426 w 5225012"/>
                <a:gd name="connsiteY0" fmla="*/ 0 h 1989449"/>
                <a:gd name="connsiteX1" fmla="*/ 4738302 w 5225012"/>
                <a:gd name="connsiteY1" fmla="*/ 0 h 1989449"/>
                <a:gd name="connsiteX2" fmla="*/ 4804728 w 5225012"/>
                <a:gd name="connsiteY2" fmla="*/ 66426 h 1989449"/>
                <a:gd name="connsiteX3" fmla="*/ 4804728 w 5225012"/>
                <a:gd name="connsiteY3" fmla="*/ 1345013 h 1989449"/>
                <a:gd name="connsiteX4" fmla="*/ 5225012 w 5225012"/>
                <a:gd name="connsiteY4" fmla="*/ 1989449 h 1989449"/>
                <a:gd name="connsiteX5" fmla="*/ 4538246 w 5225012"/>
                <a:gd name="connsiteY5" fmla="*/ 1541558 h 1989449"/>
                <a:gd name="connsiteX6" fmla="*/ 66426 w 5225012"/>
                <a:gd name="connsiteY6" fmla="*/ 1541558 h 1989449"/>
                <a:gd name="connsiteX7" fmla="*/ 0 w 5225012"/>
                <a:gd name="connsiteY7" fmla="*/ 1475132 h 1989449"/>
                <a:gd name="connsiteX8" fmla="*/ 0 w 5225012"/>
                <a:gd name="connsiteY8" fmla="*/ 66426 h 1989449"/>
                <a:gd name="connsiteX9" fmla="*/ 66426 w 5225012"/>
                <a:gd name="connsiteY9" fmla="*/ 0 h 198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5012" h="1989449">
                  <a:moveTo>
                    <a:pt x="66426" y="0"/>
                  </a:moveTo>
                  <a:lnTo>
                    <a:pt x="4738302" y="0"/>
                  </a:lnTo>
                  <a:cubicBezTo>
                    <a:pt x="4774988" y="0"/>
                    <a:pt x="4804728" y="29740"/>
                    <a:pt x="4804728" y="66426"/>
                  </a:cubicBezTo>
                  <a:lnTo>
                    <a:pt x="4804728" y="1345013"/>
                  </a:lnTo>
                  <a:lnTo>
                    <a:pt x="5225012" y="1989449"/>
                  </a:lnTo>
                  <a:lnTo>
                    <a:pt x="4538246" y="1541558"/>
                  </a:lnTo>
                  <a:lnTo>
                    <a:pt x="66426" y="1541558"/>
                  </a:lnTo>
                  <a:cubicBezTo>
                    <a:pt x="29740" y="1541558"/>
                    <a:pt x="0" y="1511818"/>
                    <a:pt x="0" y="1475132"/>
                  </a:cubicBezTo>
                  <a:lnTo>
                    <a:pt x="0" y="66426"/>
                  </a:lnTo>
                  <a:cubicBezTo>
                    <a:pt x="0" y="29740"/>
                    <a:pt x="29740" y="0"/>
                    <a:pt x="66426" y="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/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75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21"/>
            <p:cNvSpPr/>
            <p:nvPr/>
          </p:nvSpPr>
          <p:spPr>
            <a:xfrm>
              <a:off x="5965279" y="2341031"/>
              <a:ext cx="880240" cy="47080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r>
                <a:rPr lang="en-US" altLang="zh-CN" sz="4400" b="1" baseline="30000" dirty="0">
                  <a:solidFill>
                    <a:schemeClr val="bg1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22"/>
            <p:cNvSpPr/>
            <p:nvPr/>
          </p:nvSpPr>
          <p:spPr>
            <a:xfrm>
              <a:off x="6619198" y="2404113"/>
              <a:ext cx="2236594" cy="446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请替换文字内容</a:t>
              </a:r>
              <a:endParaRPr lang="en-AU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 Placeholder 32"/>
          <p:cNvSpPr txBox="1"/>
          <p:nvPr/>
        </p:nvSpPr>
        <p:spPr>
          <a:xfrm>
            <a:off x="1071102" y="2244719"/>
            <a:ext cx="4217939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33"/>
          <p:cNvSpPr txBox="1"/>
          <p:nvPr/>
        </p:nvSpPr>
        <p:spPr>
          <a:xfrm>
            <a:off x="3085124" y="1943970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sz="1600" b="1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32"/>
          <p:cNvSpPr txBox="1"/>
          <p:nvPr/>
        </p:nvSpPr>
        <p:spPr>
          <a:xfrm>
            <a:off x="7121861" y="4394213"/>
            <a:ext cx="4190152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3"/>
          <p:cNvSpPr txBox="1"/>
          <p:nvPr/>
        </p:nvSpPr>
        <p:spPr>
          <a:xfrm>
            <a:off x="7121859" y="4093464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sz="1600" b="1" dirty="0">
              <a:solidFill>
                <a:schemeClr val="tx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5248" y="3614111"/>
            <a:ext cx="2263025" cy="22630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56824" y="1566620"/>
            <a:ext cx="2246083" cy="22460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 invX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41"/>
          <p:cNvSpPr/>
          <p:nvPr/>
        </p:nvSpPr>
        <p:spPr>
          <a:xfrm>
            <a:off x="1031773" y="1723904"/>
            <a:ext cx="1839760" cy="5940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kumimoji="1" lang="en-GB" altLang="zh-CN" sz="20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 Placeholder 32"/>
          <p:cNvSpPr txBox="1"/>
          <p:nvPr/>
        </p:nvSpPr>
        <p:spPr>
          <a:xfrm>
            <a:off x="1332547" y="3015181"/>
            <a:ext cx="2434913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 Placeholder 33"/>
          <p:cNvSpPr txBox="1"/>
          <p:nvPr/>
        </p:nvSpPr>
        <p:spPr>
          <a:xfrm>
            <a:off x="1332546" y="2714432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sz="16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2"/>
          <p:cNvSpPr txBox="1"/>
          <p:nvPr/>
        </p:nvSpPr>
        <p:spPr>
          <a:xfrm>
            <a:off x="1311863" y="4584095"/>
            <a:ext cx="2434913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 Placeholder 33"/>
          <p:cNvSpPr txBox="1"/>
          <p:nvPr/>
        </p:nvSpPr>
        <p:spPr>
          <a:xfrm>
            <a:off x="1311862" y="4283346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sz="16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圆角矩形 47"/>
          <p:cNvSpPr/>
          <p:nvPr/>
        </p:nvSpPr>
        <p:spPr>
          <a:xfrm>
            <a:off x="9373606" y="5281671"/>
            <a:ext cx="1839760" cy="5940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kumimoji="1" lang="en-GB" altLang="zh-CN" sz="20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 Placeholder 32"/>
          <p:cNvSpPr txBox="1"/>
          <p:nvPr/>
        </p:nvSpPr>
        <p:spPr>
          <a:xfrm>
            <a:off x="8619774" y="3818254"/>
            <a:ext cx="2434913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3"/>
          <p:cNvSpPr txBox="1"/>
          <p:nvPr/>
        </p:nvSpPr>
        <p:spPr>
          <a:xfrm>
            <a:off x="8850770" y="3517505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sz="16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 Placeholder 32"/>
          <p:cNvSpPr txBox="1"/>
          <p:nvPr/>
        </p:nvSpPr>
        <p:spPr>
          <a:xfrm>
            <a:off x="8619774" y="2188644"/>
            <a:ext cx="2434913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33"/>
          <p:cNvSpPr txBox="1"/>
          <p:nvPr/>
        </p:nvSpPr>
        <p:spPr>
          <a:xfrm>
            <a:off x="8850770" y="1887895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请替换文字内容</a:t>
            </a:r>
            <a:endParaRPr lang="en-AU" sz="16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89385" y="1179764"/>
            <a:ext cx="4921701" cy="49217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2" grpId="0"/>
      <p:bldP spid="13" grpId="0"/>
      <p:bldP spid="14" grpId="0" animBg="1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165706" y="3497274"/>
            <a:ext cx="1068859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855843" y="3497274"/>
            <a:ext cx="1056158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24251" y="3243289"/>
            <a:ext cx="1727105" cy="486807"/>
            <a:chOff x="1607608" y="3504711"/>
            <a:chExt cx="1821556" cy="513429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1607608" y="3772586"/>
              <a:ext cx="1821556" cy="0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607608" y="3504711"/>
              <a:ext cx="0" cy="513429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8851749" y="3243289"/>
            <a:ext cx="1727105" cy="486807"/>
            <a:chOff x="9335829" y="3504711"/>
            <a:chExt cx="1821556" cy="513429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9335829" y="3772586"/>
              <a:ext cx="1821556" cy="0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1143991" y="3504711"/>
              <a:ext cx="0" cy="513429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1219467" y="2129983"/>
            <a:ext cx="670948" cy="717511"/>
            <a:chOff x="1286157" y="2330521"/>
            <a:chExt cx="707640" cy="756750"/>
          </a:xfrm>
        </p:grpSpPr>
        <p:sp>
          <p:nvSpPr>
            <p:cNvPr id="10" name="Hexagon 9"/>
            <p:cNvSpPr/>
            <p:nvPr/>
          </p:nvSpPr>
          <p:spPr>
            <a:xfrm rot="5400000">
              <a:off x="1261602" y="2355076"/>
              <a:ext cx="756750" cy="707640"/>
            </a:xfrm>
            <a:prstGeom prst="hexagon">
              <a:avLst/>
            </a:prstGeom>
            <a:solidFill>
              <a:schemeClr val="accent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705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76" name="Picture 29" descr="heart.png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794" y="2493480"/>
              <a:ext cx="404045" cy="406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1219467" y="3958683"/>
            <a:ext cx="670948" cy="717511"/>
            <a:chOff x="1286157" y="4259228"/>
            <a:chExt cx="707640" cy="756750"/>
          </a:xfrm>
          <a:solidFill>
            <a:schemeClr val="accent1"/>
          </a:solidFill>
        </p:grpSpPr>
        <p:sp>
          <p:nvSpPr>
            <p:cNvPr id="32" name="Hexagon 31"/>
            <p:cNvSpPr/>
            <p:nvPr/>
          </p:nvSpPr>
          <p:spPr>
            <a:xfrm rot="5400000">
              <a:off x="1261602" y="4283783"/>
              <a:ext cx="756750" cy="707640"/>
            </a:xfrm>
            <a:prstGeom prst="hexagon">
              <a:avLst/>
            </a:prstGeom>
            <a:grpFill/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705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77" name="Picture 30" descr="plane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3308" y="4433347"/>
              <a:ext cx="468783" cy="4687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3238656" y="3044333"/>
            <a:ext cx="939749" cy="1003245"/>
            <a:chOff x="3415770" y="3294875"/>
            <a:chExt cx="991141" cy="1058110"/>
          </a:xfrm>
        </p:grpSpPr>
        <p:sp>
          <p:nvSpPr>
            <p:cNvPr id="7" name="Hexagon 6"/>
            <p:cNvSpPr/>
            <p:nvPr/>
          </p:nvSpPr>
          <p:spPr>
            <a:xfrm rot="5400000">
              <a:off x="3382286" y="3328359"/>
              <a:ext cx="1058110" cy="991141"/>
            </a:xfrm>
            <a:prstGeom prst="hexagon">
              <a:avLst/>
            </a:prstGeom>
            <a:solidFill>
              <a:schemeClr val="accent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705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78" name="Picture 32" descr="gift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093" y="3571680"/>
              <a:ext cx="504500" cy="506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7912000" y="3044333"/>
            <a:ext cx="939749" cy="1003245"/>
            <a:chOff x="8344687" y="3294875"/>
            <a:chExt cx="991141" cy="1058110"/>
          </a:xfrm>
        </p:grpSpPr>
        <p:sp>
          <p:nvSpPr>
            <p:cNvPr id="9" name="Hexagon 8"/>
            <p:cNvSpPr/>
            <p:nvPr/>
          </p:nvSpPr>
          <p:spPr>
            <a:xfrm rot="5400000">
              <a:off x="8311203" y="3328359"/>
              <a:ext cx="1058110" cy="991141"/>
            </a:xfrm>
            <a:prstGeom prst="hexagon">
              <a:avLst/>
            </a:prstGeom>
            <a:solidFill>
              <a:schemeClr val="accent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705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80" name="Picture 37" descr="setting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1222" y="3547125"/>
              <a:ext cx="558075" cy="555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10261371" y="2129983"/>
            <a:ext cx="670948" cy="717511"/>
            <a:chOff x="10822540" y="2330521"/>
            <a:chExt cx="707640" cy="756750"/>
          </a:xfrm>
        </p:grpSpPr>
        <p:sp>
          <p:nvSpPr>
            <p:cNvPr id="12" name="Hexagon 11"/>
            <p:cNvSpPr/>
            <p:nvPr/>
          </p:nvSpPr>
          <p:spPr>
            <a:xfrm rot="5400000">
              <a:off x="10797985" y="2355076"/>
              <a:ext cx="756750" cy="707640"/>
            </a:xfrm>
            <a:prstGeom prst="hexagon">
              <a:avLst/>
            </a:prstGeom>
            <a:solidFill>
              <a:schemeClr val="accent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705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81" name="Picture 38" descr="comment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74336" y="2506874"/>
              <a:ext cx="404047" cy="404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10235972" y="3958683"/>
            <a:ext cx="670948" cy="717511"/>
            <a:chOff x="10795752" y="4259228"/>
            <a:chExt cx="707640" cy="756750"/>
          </a:xfrm>
          <a:solidFill>
            <a:schemeClr val="accent1"/>
          </a:solidFill>
        </p:grpSpPr>
        <p:sp>
          <p:nvSpPr>
            <p:cNvPr id="13" name="Hexagon 12"/>
            <p:cNvSpPr/>
            <p:nvPr/>
          </p:nvSpPr>
          <p:spPr>
            <a:xfrm rot="5400000">
              <a:off x="10771197" y="4283783"/>
              <a:ext cx="756750" cy="707640"/>
            </a:xfrm>
            <a:prstGeom prst="hexagon">
              <a:avLst/>
            </a:prstGeom>
            <a:grpFill/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705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82" name="Picture 39" descr="portfoli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36388" y="4422186"/>
              <a:ext cx="428601" cy="4286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TextBox 23"/>
          <p:cNvSpPr txBox="1"/>
          <p:nvPr/>
        </p:nvSpPr>
        <p:spPr>
          <a:xfrm>
            <a:off x="1034683" y="5287716"/>
            <a:ext cx="2237912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点击添加相关标题文字，点击添加相关标题文字</a:t>
            </a:r>
            <a:endParaRPr lang="en-GB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034682" y="490478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请替换文字内容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4940591" y="5287716"/>
            <a:ext cx="2237912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点击添加相关标题文字，点击添加相关标题文字</a:t>
            </a:r>
            <a:endParaRPr lang="en-GB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4940591" y="490478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请替换文字内容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8328955" y="5287716"/>
            <a:ext cx="2237912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点击添加相关标题文字，点击添加相关标题文字</a:t>
            </a:r>
            <a:endParaRPr lang="en-GB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8328954" y="490478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请替换文字内容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4101" y="1440397"/>
            <a:ext cx="3076825" cy="3076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2" y="5202042"/>
            <a:ext cx="12192002" cy="1676659"/>
            <a:chOff x="0" y="4525733"/>
            <a:chExt cx="12192002" cy="167665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46801"/>
              <a:ext cx="5270740" cy="115559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25733"/>
              <a:ext cx="4073525" cy="167665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21262" y="5046801"/>
              <a:ext cx="5270740" cy="115559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18477" y="4525733"/>
              <a:ext cx="4073525" cy="1676659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033" y="6455413"/>
            <a:ext cx="1800225" cy="4349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7" y="6399881"/>
            <a:ext cx="1838325" cy="4441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480" y="6413841"/>
            <a:ext cx="1838325" cy="4441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759" y="2250135"/>
            <a:ext cx="1589268" cy="29216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499" y="4706"/>
            <a:ext cx="2405501" cy="196692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403" y="-12707"/>
            <a:ext cx="2553773" cy="297732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0" y="0"/>
            <a:ext cx="2570357" cy="3870125"/>
          </a:xfrm>
          <a:prstGeom prst="rect">
            <a:avLst/>
          </a:prstGeom>
          <a:effectLst>
            <a:outerShdw blurRad="177800" dist="38100" dir="2700000" sx="104000" sy="104000" algn="tl" rotWithShape="0">
              <a:schemeClr val="dk1">
                <a:alpha val="40000"/>
              </a:scheme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75" y="3662379"/>
            <a:ext cx="971558" cy="78127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747" y="3856473"/>
            <a:ext cx="1460384" cy="1174364"/>
          </a:xfrm>
          <a:prstGeom prst="rect">
            <a:avLst/>
          </a:prstGeom>
        </p:spPr>
      </p:pic>
      <p:sp>
        <p:nvSpPr>
          <p:cNvPr id="34" name="PA-02211"/>
          <p:cNvSpPr txBox="1"/>
          <p:nvPr>
            <p:custDataLst>
              <p:tags r:id="rId9"/>
            </p:custDataLst>
          </p:nvPr>
        </p:nvSpPr>
        <p:spPr>
          <a:xfrm>
            <a:off x="1879523" y="2219913"/>
            <a:ext cx="84329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8000"/>
                    </a:prstClr>
                  </a:outerShdw>
                </a:effectLst>
                <a:latin typeface="汉仪菱心体简" panose="02010400000101010101" pitchFamily="2" charset="-122"/>
                <a:ea typeface="汉仪菱心体简" panose="02010400000101010101" pitchFamily="2" charset="-122"/>
                <a:cs typeface="+mn-ea"/>
                <a:sym typeface="+mn-lt"/>
              </a:rPr>
              <a:t>演讲结束</a:t>
            </a:r>
            <a:r>
              <a:rPr lang="en-US" altLang="zh-CN" sz="72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8000"/>
                    </a:prstClr>
                  </a:outerShdw>
                </a:effectLst>
                <a:latin typeface="汉仪菱心体简" panose="02010400000101010101" pitchFamily="2" charset="-122"/>
                <a:ea typeface="汉仪菱心体简" panose="02010400000101010101" pitchFamily="2" charset="-122"/>
                <a:cs typeface="+mn-ea"/>
                <a:sym typeface="+mn-lt"/>
              </a:rPr>
              <a:t>,</a:t>
            </a:r>
            <a:r>
              <a:rPr lang="zh-CN" altLang="en-US" sz="72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8000"/>
                    </a:prstClr>
                  </a:outerShdw>
                </a:effectLst>
                <a:latin typeface="汉仪菱心体简" panose="02010400000101010101" pitchFamily="2" charset="-122"/>
                <a:ea typeface="汉仪菱心体简" panose="02010400000101010101" pitchFamily="2" charset="-122"/>
                <a:cs typeface="+mn-ea"/>
                <a:sym typeface="+mn-lt"/>
              </a:rPr>
              <a:t>感谢</a:t>
            </a:r>
            <a:r>
              <a:rPr lang="zh-CN" altLang="en-US" sz="80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8000"/>
                    </a:prstClr>
                  </a:outerShdw>
                </a:effectLst>
                <a:latin typeface="汉仪菱心体简" panose="02010400000101010101" pitchFamily="2" charset="-122"/>
                <a:ea typeface="汉仪菱心体简" panose="02010400000101010101" pitchFamily="2" charset="-122"/>
                <a:cs typeface="+mn-ea"/>
                <a:sym typeface="+mn-lt"/>
              </a:rPr>
              <a:t>参加</a:t>
            </a:r>
            <a:endParaRPr lang="zh-CN" altLang="en-US" sz="80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50800" dist="38100" algn="l" rotWithShape="0">
                  <a:prstClr val="black">
                    <a:alpha val="8000"/>
                  </a:prstClr>
                </a:outerShdw>
              </a:effectLst>
              <a:latin typeface="汉仪菱心体简" panose="02010400000101010101" pitchFamily="2" charset="-122"/>
              <a:ea typeface="汉仪菱心体简" panose="02010400000101010101" pitchFamily="2" charset="-122"/>
              <a:cs typeface="+mn-ea"/>
              <a:sym typeface="+mn-lt"/>
            </a:endParaRPr>
          </a:p>
        </p:txBody>
      </p:sp>
      <p:grpSp>
        <p:nvGrpSpPr>
          <p:cNvPr id="35" name="PA-02214"/>
          <p:cNvGrpSpPr/>
          <p:nvPr>
            <p:custDataLst>
              <p:tags r:id="rId10"/>
            </p:custDataLst>
          </p:nvPr>
        </p:nvGrpSpPr>
        <p:grpSpPr>
          <a:xfrm>
            <a:off x="3783167" y="5028650"/>
            <a:ext cx="4370023" cy="348792"/>
            <a:chOff x="3897081" y="4805406"/>
            <a:chExt cx="4370023" cy="348792"/>
          </a:xfrm>
          <a:noFill/>
        </p:grpSpPr>
        <p:sp>
          <p:nvSpPr>
            <p:cNvPr id="36" name="PA-圆角矩形 7"/>
            <p:cNvSpPr/>
            <p:nvPr>
              <p:custDataLst>
                <p:tags r:id="rId11"/>
              </p:custDataLst>
            </p:nvPr>
          </p:nvSpPr>
          <p:spPr>
            <a:xfrm>
              <a:off x="3897081" y="4805406"/>
              <a:ext cx="2026763" cy="348792"/>
            </a:xfrm>
            <a:prstGeom prst="roundRect">
              <a:avLst/>
            </a:prstGeom>
            <a:grpFill/>
            <a:ln w="190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主持人：小谷郡</a:t>
              </a:r>
              <a:endParaRPr lang="zh-CN" altLang="en-US" b="1" dirty="0">
                <a:solidFill>
                  <a:schemeClr val="accent4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-圆角矩形 9"/>
            <p:cNvSpPr/>
            <p:nvPr>
              <p:custDataLst>
                <p:tags r:id="rId12"/>
              </p:custDataLst>
            </p:nvPr>
          </p:nvSpPr>
          <p:spPr>
            <a:xfrm>
              <a:off x="6106098" y="4805406"/>
              <a:ext cx="2161006" cy="347522"/>
            </a:xfrm>
            <a:prstGeom prst="roundRect">
              <a:avLst/>
            </a:prstGeom>
            <a:grpFill/>
            <a:ln w="190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时间：</a:t>
              </a:r>
              <a:r>
                <a:rPr lang="en-US" altLang="zh-CN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202X</a:t>
              </a:r>
              <a:r>
                <a:rPr lang="zh-CN" altLang="en-US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X</a:t>
              </a:r>
              <a:r>
                <a:rPr lang="zh-CN" altLang="en-US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月</a:t>
              </a:r>
              <a:endParaRPr lang="zh-CN" altLang="en-US" b="1" dirty="0">
                <a:solidFill>
                  <a:schemeClr val="accent4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0195" y="2974498"/>
            <a:ext cx="493532" cy="533450"/>
          </a:xfrm>
          <a:prstGeom prst="rect">
            <a:avLst/>
          </a:prstGeom>
        </p:spPr>
      </p:pic>
      <p:sp>
        <p:nvSpPr>
          <p:cNvPr id="42" name="PA-02211"/>
          <p:cNvSpPr txBox="1"/>
          <p:nvPr>
            <p:custDataLst>
              <p:tags r:id="rId14"/>
            </p:custDataLst>
          </p:nvPr>
        </p:nvSpPr>
        <p:spPr>
          <a:xfrm>
            <a:off x="2043111" y="3522672"/>
            <a:ext cx="799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n w="12700" cmpd="sng">
                  <a:noFill/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50800" dist="38100" algn="l" rotWithShape="0">
                    <a:prstClr val="black">
                      <a:alpha val="8000"/>
                    </a:prstClr>
                  </a:outerShdw>
                </a:effectLst>
                <a:cs typeface="+mn-ea"/>
                <a:sym typeface="+mn-lt"/>
              </a:rPr>
              <a:t>The Spring Festival gala event planning</a:t>
            </a:r>
            <a:endParaRPr lang="zh-CN" altLang="en-US" dirty="0">
              <a:ln w="12700" cmpd="sng">
                <a:noFill/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50800" dist="38100" algn="l" rotWithShape="0">
                  <a:prstClr val="black">
                    <a:alpha val="8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282738" y="1139681"/>
            <a:ext cx="4024211" cy="947778"/>
            <a:chOff x="4282738" y="1139681"/>
            <a:chExt cx="4024211" cy="947778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93" t="19627" b="26486"/>
            <a:stretch>
              <a:fillRect/>
            </a:stretch>
          </p:blipFill>
          <p:spPr>
            <a:xfrm>
              <a:off x="4282738" y="1139681"/>
              <a:ext cx="4024211" cy="942366"/>
            </a:xfrm>
            <a:prstGeom prst="rect">
              <a:avLst/>
            </a:prstGeom>
          </p:spPr>
        </p:pic>
        <p:sp>
          <p:nvSpPr>
            <p:cNvPr id="45" name="PA-02211"/>
            <p:cNvSpPr txBox="1"/>
            <p:nvPr>
              <p:custDataLst>
                <p:tags r:id="rId17"/>
              </p:custDataLst>
            </p:nvPr>
          </p:nvSpPr>
          <p:spPr>
            <a:xfrm>
              <a:off x="4947415" y="1165439"/>
              <a:ext cx="2421177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600" dirty="0">
                  <a:ln w="12700" cmpd="sng">
                    <a:solidFill>
                      <a:schemeClr val="accent4"/>
                    </a:solidFill>
                    <a:prstDash val="solid"/>
                  </a:ln>
                  <a:gradFill>
                    <a:gsLst>
                      <a:gs pos="0">
                        <a:schemeClr val="accent4"/>
                      </a:gs>
                      <a:gs pos="4000">
                        <a:schemeClr val="accent4">
                          <a:lumMod val="60000"/>
                          <a:lumOff val="40000"/>
                        </a:schemeClr>
                      </a:gs>
                      <a:gs pos="87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/>
                  </a:gradFill>
                  <a:effectLst>
                    <a:outerShdw blurRad="50800" dist="38100" algn="l" rotWithShape="0">
                      <a:prstClr val="black">
                        <a:alpha val="8000"/>
                      </a:prstClr>
                    </a:outerShdw>
                  </a:effectLst>
                  <a:latin typeface="汉仪菱心体简" panose="02010400000101010101" pitchFamily="2" charset="-122"/>
                  <a:ea typeface="汉仪菱心体简" panose="02010400000101010101" pitchFamily="2" charset="-122"/>
                  <a:cs typeface="+mn-ea"/>
                  <a:sym typeface="+mn-lt"/>
                </a:rPr>
                <a:t>202X</a:t>
              </a:r>
              <a:endParaRPr lang="zh-CN" altLang="en-US" sz="5400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8000"/>
                    </a:prstClr>
                  </a:outerShdw>
                </a:effectLst>
                <a:latin typeface="汉仪菱心体简" panose="02010400000101010101" pitchFamily="2" charset="-122"/>
                <a:ea typeface="汉仪菱心体简" panose="0201040000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2442456" y="3927420"/>
            <a:ext cx="694114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黑体 CN" panose="020B0500000000000000" charset="-122"/>
                <a:cs typeface="+mn-ea"/>
                <a:sym typeface="+mn-lt"/>
              </a:rPr>
              <a:t>请在此处输入您的文字内容，请在此处输入您的文字内容请在此处输入您的文字内容，请在此处输入您的文字内容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思源黑体 CN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899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3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800"/>
                            </p:stCondLst>
                            <p:childTnLst>
                              <p:par>
                                <p:cTn id="8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2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-2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550"/>
            <a:ext cx="12192000" cy="6496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978834" y="3644834"/>
            <a:ext cx="5270740" cy="115559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0"/>
            <a:ext cx="1676659" cy="5270741"/>
            <a:chOff x="0" y="0"/>
            <a:chExt cx="1676659" cy="52707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057574" y="2057575"/>
              <a:ext cx="5270740" cy="115559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198433" y="1198434"/>
              <a:ext cx="4073525" cy="167665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-697083" y="697083"/>
              <a:ext cx="1838325" cy="444159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515341" y="2784474"/>
            <a:ext cx="1676659" cy="4073526"/>
            <a:chOff x="10515341" y="2784474"/>
            <a:chExt cx="1676659" cy="40735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16908" y="3982907"/>
              <a:ext cx="4073525" cy="167665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1050758" y="5716758"/>
              <a:ext cx="1838325" cy="444159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3696972" y="1515142"/>
            <a:ext cx="4599517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第一章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95876" y="2903169"/>
            <a:ext cx="8519465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>
              <a:defRPr/>
            </a:pPr>
            <a:r>
              <a:rPr lang="zh-CN" altLang="en-US" sz="1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+mn-ea"/>
                <a:sym typeface="+mn-lt"/>
              </a:rPr>
              <a:t>回首</a:t>
            </a:r>
            <a:r>
              <a:rPr lang="en-US" altLang="zh-CN" sz="1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+mn-ea"/>
                <a:sym typeface="+mn-lt"/>
              </a:rPr>
              <a:t>202X</a:t>
            </a:r>
            <a:endParaRPr lang="en-US" altLang="zh-CN" sz="11500" dirty="0">
              <a:solidFill>
                <a:schemeClr val="accent4">
                  <a:lumMod val="60000"/>
                  <a:lumOff val="4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38450" y="4643195"/>
            <a:ext cx="6316561" cy="4012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请在此处输入您的文字内容，请在此处输入您的文字内容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811">
            <a:off x="1119547" y="2078153"/>
            <a:ext cx="2077474" cy="3819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75" y="3662379"/>
            <a:ext cx="971558" cy="78127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051" y="4459565"/>
            <a:ext cx="1460384" cy="11743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8576" y="2517747"/>
            <a:ext cx="493532" cy="53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4694557" y="1917367"/>
            <a:ext cx="749237" cy="749237"/>
          </a:xfrm>
          <a:prstGeom prst="ellipse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/>
              <a:t>1</a:t>
            </a:r>
            <a:endParaRPr lang="zh-CN" altLang="en-US" sz="3600" b="1" dirty="0"/>
          </a:p>
        </p:txBody>
      </p:sp>
      <p:sp>
        <p:nvSpPr>
          <p:cNvPr id="13" name="矩形 12"/>
          <p:cNvSpPr/>
          <p:nvPr/>
        </p:nvSpPr>
        <p:spPr>
          <a:xfrm>
            <a:off x="5686372" y="2361563"/>
            <a:ext cx="5167621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86372" y="1864199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400" b="1" kern="0" dirty="0">
                <a:solidFill>
                  <a:schemeClr val="dk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添加标题</a:t>
            </a:r>
            <a:endParaRPr lang="zh-CN" altLang="en-US" sz="2400" b="1" kern="0" dirty="0">
              <a:solidFill>
                <a:schemeClr val="dk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86372" y="4548004"/>
            <a:ext cx="5166217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86372" y="4050640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400" b="1" kern="0" dirty="0">
                <a:solidFill>
                  <a:schemeClr val="dk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添加标题</a:t>
            </a:r>
            <a:endParaRPr lang="zh-CN" altLang="en-US" sz="2400" b="1" kern="0" dirty="0">
              <a:solidFill>
                <a:schemeClr val="dk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08593" y="4108292"/>
            <a:ext cx="749237" cy="749237"/>
          </a:xfrm>
          <a:prstGeom prst="ellipse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/>
              <a:t>2</a:t>
            </a:r>
            <a:endParaRPr lang="zh-CN" altLang="en-US" sz="36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928" y="1736859"/>
            <a:ext cx="4512376" cy="3384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5" grpId="0"/>
      <p:bldP spid="16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H_Title_1"/>
          <p:cNvSpPr/>
          <p:nvPr>
            <p:custDataLst>
              <p:tags r:id="rId1"/>
            </p:custDataLst>
          </p:nvPr>
        </p:nvSpPr>
        <p:spPr>
          <a:xfrm>
            <a:off x="6230078" y="1649895"/>
            <a:ext cx="787465" cy="78746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schemeClr val="dk1">
                <a:alpha val="3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1</a:t>
            </a:r>
            <a:endParaRPr lang="en-US" altLang="zh-CN" sz="3600" dirty="0">
              <a:cs typeface="+mn-ea"/>
              <a:sym typeface="+mn-lt"/>
            </a:endParaRPr>
          </a:p>
        </p:txBody>
      </p:sp>
      <p:sp>
        <p:nvSpPr>
          <p:cNvPr id="20" name="MH_Title_1"/>
          <p:cNvSpPr/>
          <p:nvPr>
            <p:custDataLst>
              <p:tags r:id="rId2"/>
            </p:custDataLst>
          </p:nvPr>
        </p:nvSpPr>
        <p:spPr>
          <a:xfrm>
            <a:off x="6239807" y="3383783"/>
            <a:ext cx="768000" cy="76800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innerShdw blurRad="63500" dist="50800" dir="18900000">
              <a:schemeClr val="dk1">
                <a:alpha val="3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2</a:t>
            </a:r>
            <a:endParaRPr lang="en-US" altLang="zh-CN" sz="3600" dirty="0">
              <a:cs typeface="+mn-ea"/>
              <a:sym typeface="+mn-lt"/>
            </a:endParaRPr>
          </a:p>
        </p:txBody>
      </p:sp>
      <p:sp>
        <p:nvSpPr>
          <p:cNvPr id="23" name="MH_Title_1"/>
          <p:cNvSpPr/>
          <p:nvPr>
            <p:custDataLst>
              <p:tags r:id="rId3"/>
            </p:custDataLst>
          </p:nvPr>
        </p:nvSpPr>
        <p:spPr>
          <a:xfrm>
            <a:off x="6239809" y="5096988"/>
            <a:ext cx="768000" cy="76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schemeClr val="dk1">
                <a:alpha val="3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3</a:t>
            </a:r>
            <a:endParaRPr lang="en-US" altLang="zh-CN" sz="3600" dirty="0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354640" y="1599252"/>
            <a:ext cx="3552395" cy="1108968"/>
            <a:chOff x="5652120" y="1235968"/>
            <a:chExt cx="2664296" cy="831726"/>
          </a:xfrm>
        </p:grpSpPr>
        <p:sp>
          <p:nvSpPr>
            <p:cNvPr id="25" name="MH_Text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52120" y="1501552"/>
              <a:ext cx="2664296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您的内容打在这里，或者通过复制您的文本后，您的内容打在这里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52120" y="123596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5" tIns="0" rIns="159985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buFont typeface="Wingdings" panose="05000000000000000000" pitchFamily="2" charset="2"/>
                <a:buChar char="u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点击输入标题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5999809" y="2900241"/>
            <a:ext cx="50891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7354640" y="3279439"/>
            <a:ext cx="3552395" cy="1108968"/>
            <a:chOff x="5652120" y="2496108"/>
            <a:chExt cx="2664296" cy="831726"/>
          </a:xfrm>
        </p:grpSpPr>
        <p:sp>
          <p:nvSpPr>
            <p:cNvPr id="28" name="MH_Text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652120" y="2761692"/>
              <a:ext cx="2664296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您的内容打在这里，或者通过复制您的文本后，您的内容打在这里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652120" y="249610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5" tIns="0" rIns="159985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buClr>
                  <a:schemeClr val="tx2"/>
                </a:buClr>
                <a:buFont typeface="Wingdings" panose="05000000000000000000" pitchFamily="2" charset="2"/>
                <a:buChar char="u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点击输入标题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54640" y="4959629"/>
            <a:ext cx="3552395" cy="1108968"/>
            <a:chOff x="5652120" y="3756248"/>
            <a:chExt cx="2664296" cy="831726"/>
          </a:xfrm>
        </p:grpSpPr>
        <p:sp>
          <p:nvSpPr>
            <p:cNvPr id="30" name="MH_Text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652120" y="4021832"/>
              <a:ext cx="2664296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您的内容打在这里，或者通过复制您的文本后，您的内容打在这里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652120" y="375624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5" tIns="0" rIns="159985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buFont typeface="Wingdings" panose="05000000000000000000" pitchFamily="2" charset="2"/>
                <a:buChar char="u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点击输入标题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5999809" y="4628433"/>
            <a:ext cx="50891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8457" y="1597483"/>
            <a:ext cx="4087225" cy="40872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752829" y="3429000"/>
            <a:ext cx="1935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24629" y="3429000"/>
            <a:ext cx="1935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70959" y="4175339"/>
            <a:ext cx="21955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在此处添加文字在此处添加文字，在此处添加文字。在此处添加文字在此处添加文字，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42760" y="4175339"/>
            <a:ext cx="21955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在此处添加文字在此处添加文字，在此处添加文字。在此处添加文字在此处添加文字，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69843" y="3969306"/>
            <a:ext cx="99774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41644" y="3969306"/>
            <a:ext cx="997744" cy="45719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Group 14"/>
          <p:cNvGrpSpPr/>
          <p:nvPr/>
        </p:nvGrpSpPr>
        <p:grpSpPr>
          <a:xfrm>
            <a:off x="1611020" y="2362200"/>
            <a:ext cx="2195512" cy="887413"/>
            <a:chOff x="2020094" y="2261860"/>
            <a:chExt cx="2195512" cy="887413"/>
          </a:xfrm>
        </p:grpSpPr>
        <p:sp>
          <p:nvSpPr>
            <p:cNvPr id="24" name="矩形 23"/>
            <p:cNvSpPr/>
            <p:nvPr/>
          </p:nvSpPr>
          <p:spPr>
            <a:xfrm>
              <a:off x="2020094" y="2261860"/>
              <a:ext cx="2195512" cy="8874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2793008" y="2397324"/>
              <a:ext cx="649683" cy="649683"/>
            </a:xfrm>
            <a:custGeom>
              <a:avLst/>
              <a:gdLst>
                <a:gd name="T0" fmla="*/ 9329 w 10000"/>
                <a:gd name="T1" fmla="*/ 2490 h 10000"/>
                <a:gd name="T2" fmla="*/ 10000 w 10000"/>
                <a:gd name="T3" fmla="*/ 5000 h 10000"/>
                <a:gd name="T4" fmla="*/ 9329 w 10000"/>
                <a:gd name="T5" fmla="*/ 7510 h 10000"/>
                <a:gd name="T6" fmla="*/ 7510 w 10000"/>
                <a:gd name="T7" fmla="*/ 9329 h 10000"/>
                <a:gd name="T8" fmla="*/ 5000 w 10000"/>
                <a:gd name="T9" fmla="*/ 10000 h 10000"/>
                <a:gd name="T10" fmla="*/ 2490 w 10000"/>
                <a:gd name="T11" fmla="*/ 9329 h 10000"/>
                <a:gd name="T12" fmla="*/ 670 w 10000"/>
                <a:gd name="T13" fmla="*/ 7509 h 10000"/>
                <a:gd name="T14" fmla="*/ 0 w 10000"/>
                <a:gd name="T15" fmla="*/ 5000 h 10000"/>
                <a:gd name="T16" fmla="*/ 671 w 10000"/>
                <a:gd name="T17" fmla="*/ 2490 h 10000"/>
                <a:gd name="T18" fmla="*/ 2491 w 10000"/>
                <a:gd name="T19" fmla="*/ 670 h 10000"/>
                <a:gd name="T20" fmla="*/ 5000 w 10000"/>
                <a:gd name="T21" fmla="*/ 0 h 10000"/>
                <a:gd name="T22" fmla="*/ 7510 w 10000"/>
                <a:gd name="T23" fmla="*/ 671 h 10000"/>
                <a:gd name="T24" fmla="*/ 9329 w 10000"/>
                <a:gd name="T25" fmla="*/ 2490 h 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00" h="10000">
                  <a:moveTo>
                    <a:pt x="9329" y="2490"/>
                  </a:moveTo>
                  <a:cubicBezTo>
                    <a:pt x="9775" y="3256"/>
                    <a:pt x="10000" y="4093"/>
                    <a:pt x="10000" y="5000"/>
                  </a:cubicBezTo>
                  <a:cubicBezTo>
                    <a:pt x="10000" y="5908"/>
                    <a:pt x="9776" y="6744"/>
                    <a:pt x="9329" y="7510"/>
                  </a:cubicBezTo>
                  <a:cubicBezTo>
                    <a:pt x="8881" y="8275"/>
                    <a:pt x="8275" y="8883"/>
                    <a:pt x="7510" y="9329"/>
                  </a:cubicBezTo>
                  <a:cubicBezTo>
                    <a:pt x="6745" y="9775"/>
                    <a:pt x="5908" y="10000"/>
                    <a:pt x="5000" y="10000"/>
                  </a:cubicBezTo>
                  <a:cubicBezTo>
                    <a:pt x="4093" y="10000"/>
                    <a:pt x="3256" y="9776"/>
                    <a:pt x="2490" y="9329"/>
                  </a:cubicBezTo>
                  <a:cubicBezTo>
                    <a:pt x="1725" y="8882"/>
                    <a:pt x="1119" y="8276"/>
                    <a:pt x="670" y="7509"/>
                  </a:cubicBezTo>
                  <a:cubicBezTo>
                    <a:pt x="224" y="6744"/>
                    <a:pt x="0" y="5908"/>
                    <a:pt x="0" y="5000"/>
                  </a:cubicBezTo>
                  <a:cubicBezTo>
                    <a:pt x="0" y="4094"/>
                    <a:pt x="224" y="3258"/>
                    <a:pt x="671" y="2490"/>
                  </a:cubicBezTo>
                  <a:cubicBezTo>
                    <a:pt x="1117" y="1725"/>
                    <a:pt x="1724" y="1119"/>
                    <a:pt x="2491" y="670"/>
                  </a:cubicBezTo>
                  <a:cubicBezTo>
                    <a:pt x="3256" y="225"/>
                    <a:pt x="4093" y="0"/>
                    <a:pt x="5000" y="0"/>
                  </a:cubicBezTo>
                  <a:cubicBezTo>
                    <a:pt x="5906" y="0"/>
                    <a:pt x="6743" y="224"/>
                    <a:pt x="7510" y="671"/>
                  </a:cubicBezTo>
                  <a:cubicBezTo>
                    <a:pt x="8275" y="1119"/>
                    <a:pt x="8881" y="1725"/>
                    <a:pt x="9329" y="24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13"/>
          <p:cNvGrpSpPr/>
          <p:nvPr/>
        </p:nvGrpSpPr>
        <p:grpSpPr>
          <a:xfrm>
            <a:off x="4582821" y="2362200"/>
            <a:ext cx="2195512" cy="887413"/>
            <a:chOff x="4991895" y="2261860"/>
            <a:chExt cx="2195512" cy="887413"/>
          </a:xfrm>
        </p:grpSpPr>
        <p:sp>
          <p:nvSpPr>
            <p:cNvPr id="28" name="矩形 27"/>
            <p:cNvSpPr/>
            <p:nvPr/>
          </p:nvSpPr>
          <p:spPr>
            <a:xfrm>
              <a:off x="4991895" y="2261860"/>
              <a:ext cx="2195512" cy="887413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6"/>
            <p:cNvSpPr>
              <a:spLocks noEditPoints="1"/>
            </p:cNvSpPr>
            <p:nvPr/>
          </p:nvSpPr>
          <p:spPr bwMode="auto">
            <a:xfrm>
              <a:off x="5771158" y="2397324"/>
              <a:ext cx="649683" cy="649683"/>
            </a:xfrm>
            <a:custGeom>
              <a:avLst/>
              <a:gdLst>
                <a:gd name="T0" fmla="*/ 9329 w 10000"/>
                <a:gd name="T1" fmla="*/ 2490 h 10000"/>
                <a:gd name="T2" fmla="*/ 10000 w 10000"/>
                <a:gd name="T3" fmla="*/ 5000 h 10000"/>
                <a:gd name="T4" fmla="*/ 9329 w 10000"/>
                <a:gd name="T5" fmla="*/ 7510 h 10000"/>
                <a:gd name="T6" fmla="*/ 7510 w 10000"/>
                <a:gd name="T7" fmla="*/ 9329 h 10000"/>
                <a:gd name="T8" fmla="*/ 5000 w 10000"/>
                <a:gd name="T9" fmla="*/ 10000 h 10000"/>
                <a:gd name="T10" fmla="*/ 2490 w 10000"/>
                <a:gd name="T11" fmla="*/ 9329 h 10000"/>
                <a:gd name="T12" fmla="*/ 670 w 10000"/>
                <a:gd name="T13" fmla="*/ 7509 h 10000"/>
                <a:gd name="T14" fmla="*/ 0 w 10000"/>
                <a:gd name="T15" fmla="*/ 5000 h 10000"/>
                <a:gd name="T16" fmla="*/ 671 w 10000"/>
                <a:gd name="T17" fmla="*/ 2490 h 10000"/>
                <a:gd name="T18" fmla="*/ 2491 w 10000"/>
                <a:gd name="T19" fmla="*/ 670 h 10000"/>
                <a:gd name="T20" fmla="*/ 5000 w 10000"/>
                <a:gd name="T21" fmla="*/ 0 h 10000"/>
                <a:gd name="T22" fmla="*/ 7510 w 10000"/>
                <a:gd name="T23" fmla="*/ 671 h 10000"/>
                <a:gd name="T24" fmla="*/ 9329 w 10000"/>
                <a:gd name="T25" fmla="*/ 2490 h 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00" h="10000">
                  <a:moveTo>
                    <a:pt x="9329" y="2490"/>
                  </a:moveTo>
                  <a:cubicBezTo>
                    <a:pt x="9775" y="3256"/>
                    <a:pt x="10000" y="4093"/>
                    <a:pt x="10000" y="5000"/>
                  </a:cubicBezTo>
                  <a:cubicBezTo>
                    <a:pt x="10000" y="5908"/>
                    <a:pt x="9776" y="6744"/>
                    <a:pt x="9329" y="7510"/>
                  </a:cubicBezTo>
                  <a:cubicBezTo>
                    <a:pt x="8881" y="8275"/>
                    <a:pt x="8275" y="8883"/>
                    <a:pt x="7510" y="9329"/>
                  </a:cubicBezTo>
                  <a:cubicBezTo>
                    <a:pt x="6745" y="9775"/>
                    <a:pt x="5908" y="10000"/>
                    <a:pt x="5000" y="10000"/>
                  </a:cubicBezTo>
                  <a:cubicBezTo>
                    <a:pt x="4093" y="10000"/>
                    <a:pt x="3256" y="9776"/>
                    <a:pt x="2490" y="9329"/>
                  </a:cubicBezTo>
                  <a:cubicBezTo>
                    <a:pt x="1725" y="8882"/>
                    <a:pt x="1119" y="8276"/>
                    <a:pt x="670" y="7509"/>
                  </a:cubicBezTo>
                  <a:cubicBezTo>
                    <a:pt x="224" y="6744"/>
                    <a:pt x="0" y="5908"/>
                    <a:pt x="0" y="5000"/>
                  </a:cubicBezTo>
                  <a:cubicBezTo>
                    <a:pt x="0" y="4094"/>
                    <a:pt x="224" y="3258"/>
                    <a:pt x="671" y="2490"/>
                  </a:cubicBezTo>
                  <a:cubicBezTo>
                    <a:pt x="1117" y="1725"/>
                    <a:pt x="1724" y="1119"/>
                    <a:pt x="2491" y="670"/>
                  </a:cubicBezTo>
                  <a:cubicBezTo>
                    <a:pt x="3256" y="225"/>
                    <a:pt x="4093" y="0"/>
                    <a:pt x="5000" y="0"/>
                  </a:cubicBezTo>
                  <a:cubicBezTo>
                    <a:pt x="5906" y="0"/>
                    <a:pt x="6743" y="224"/>
                    <a:pt x="7510" y="671"/>
                  </a:cubicBezTo>
                  <a:cubicBezTo>
                    <a:pt x="8275" y="1119"/>
                    <a:pt x="8881" y="1725"/>
                    <a:pt x="9329" y="24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1030" y="1612245"/>
            <a:ext cx="5126188" cy="512618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wind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4" grpId="0"/>
      <p:bldP spid="35" grpId="0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05300" y="2535728"/>
            <a:ext cx="420330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您的内容打在这里，或者通过复制您的文本后，您的内容打在这里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35316" y="2354692"/>
            <a:ext cx="890388" cy="9088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5300" y="3742483"/>
            <a:ext cx="420330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您的内容打在这里，或者通过复制您的文本后，您的内容打在这里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35316" y="3561447"/>
            <a:ext cx="890388" cy="9088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05300" y="4949238"/>
            <a:ext cx="420330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您的内容打在这里，或者通过复制您的文本后，您的内容打在这里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5316" y="4768202"/>
            <a:ext cx="890388" cy="9088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叁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160" y="1901230"/>
            <a:ext cx="4167606" cy="41676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  <p:bldP spid="6" grpId="0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-2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550"/>
            <a:ext cx="12192000" cy="6496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978834" y="3644834"/>
            <a:ext cx="5270740" cy="115559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0"/>
            <a:ext cx="1676659" cy="5270741"/>
            <a:chOff x="0" y="0"/>
            <a:chExt cx="1676659" cy="52707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057574" y="2057575"/>
              <a:ext cx="5270740" cy="115559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198433" y="1198434"/>
              <a:ext cx="4073525" cy="167665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-697083" y="697083"/>
              <a:ext cx="1838325" cy="444159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515341" y="2784474"/>
            <a:ext cx="1676659" cy="4073526"/>
            <a:chOff x="10515341" y="2784474"/>
            <a:chExt cx="1676659" cy="40735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16908" y="3982907"/>
              <a:ext cx="4073525" cy="167665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1050758" y="5716758"/>
              <a:ext cx="1838325" cy="444159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3696972" y="1515142"/>
            <a:ext cx="4599517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第二章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38450" y="2903169"/>
            <a:ext cx="631656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>
              <a:defRPr/>
            </a:pPr>
            <a:r>
              <a:rPr lang="zh-CN" altLang="en-US" sz="1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+mn-ea"/>
                <a:sym typeface="+mn-lt"/>
              </a:rPr>
              <a:t>文艺汇演</a:t>
            </a:r>
            <a:endParaRPr lang="zh-CN" altLang="en-US" sz="11500" dirty="0">
              <a:solidFill>
                <a:schemeClr val="accent4">
                  <a:lumMod val="60000"/>
                  <a:lumOff val="4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38450" y="4643195"/>
            <a:ext cx="6316561" cy="4012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请在此处输入您的文字内容，请在此处输入您的文字内容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811">
            <a:off x="1119547" y="2078153"/>
            <a:ext cx="2077474" cy="3819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75" y="3662379"/>
            <a:ext cx="971558" cy="78127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051" y="4459565"/>
            <a:ext cx="1460384" cy="11743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8576" y="2517747"/>
            <a:ext cx="493532" cy="53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283" y="1400441"/>
            <a:ext cx="10046733" cy="4673239"/>
            <a:chOff x="611188" y="892281"/>
            <a:chExt cx="7535050" cy="3504929"/>
          </a:xfrm>
        </p:grpSpPr>
        <p:sp>
          <p:nvSpPr>
            <p:cNvPr id="5" name="Freeform 141"/>
            <p:cNvSpPr/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6156176" y="113159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6164187" y="1431659"/>
              <a:ext cx="1973962" cy="867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单击添加文本单击添加文本单击添加文本单击添加文本单击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 bwMode="auto">
            <a:xfrm>
              <a:off x="1675539" y="224981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4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590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单击添加文本单击添加文本单击添加文本单击添加文本单击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6155289" y="322950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4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867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单击添加文本单击添加文本单击添加文本单击添加文本单击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solidFill>
                <a:schemeClr val="accent1">
                  <a:lumMod val="100000"/>
                </a:schemeClr>
              </a:solidFill>
            </a:ln>
          </p:spPr>
          <p:txBody>
            <a:bodyPr/>
            <a:lstStyle/>
            <a:p>
              <a:endParaRPr lang="zh-CN" altLang="en-US" sz="2135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cs typeface="+mn-ea"/>
                <a:sym typeface="+mn-lt"/>
              </a:endParaRPr>
            </a:p>
          </p:txBody>
        </p:sp>
        <p:sp>
          <p:nvSpPr>
            <p:cNvPr id="17" name="TextBox 682"/>
            <p:cNvSpPr txBox="1"/>
            <p:nvPr/>
          </p:nvSpPr>
          <p:spPr>
            <a:xfrm>
              <a:off x="5710398" y="1301196"/>
              <a:ext cx="275556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anose="02000000000000000000" pitchFamily="65" charset="-122"/>
                  <a:ea typeface="方正中等线简体" panose="02000000000000000000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+mn-lt"/>
                  <a:ea typeface="+mn-ea"/>
                  <a:cs typeface="+mn-ea"/>
                  <a:sym typeface="+mn-lt"/>
                </a:rPr>
                <a:t>C</a:t>
              </a:r>
              <a:endParaRPr lang="zh-CN" alt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682"/>
            <p:cNvSpPr txBox="1"/>
            <p:nvPr/>
          </p:nvSpPr>
          <p:spPr>
            <a:xfrm>
              <a:off x="5704988" y="3379577"/>
              <a:ext cx="286377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anose="02000000000000000000" pitchFamily="65" charset="-122"/>
                  <a:ea typeface="方正中等线简体" panose="02000000000000000000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lang="zh-CN" alt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682"/>
            <p:cNvSpPr txBox="1"/>
            <p:nvPr/>
          </p:nvSpPr>
          <p:spPr>
            <a:xfrm>
              <a:off x="3014622" y="2397162"/>
              <a:ext cx="277961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anose="02000000000000000000" pitchFamily="65" charset="-122"/>
                  <a:ea typeface="方正中等线简体" panose="02000000000000000000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lang="zh-CN" alt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 bwMode="auto">
            <a:xfrm>
              <a:off x="3296993" y="892281"/>
              <a:ext cx="2178609" cy="346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400" b="1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02403" y="2181185"/>
            <a:ext cx="3177780" cy="317778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6.xml><?xml version="1.0" encoding="utf-8"?>
<p:tagLst xmlns:p="http://schemas.openxmlformats.org/presentationml/2006/main">
  <p:tag name="MH_TYPE" val="#NeiR#"/>
  <p:tag name="MH_NUMBER" val="1"/>
  <p:tag name="MH_CATEGORY" val="#TuWHP#"/>
  <p:tag name="MH_LAYOUT" val="SubTitleText"/>
  <p:tag name="MH" val="20160218232539"/>
  <p:tag name="MH_LIBRARY" val="GRAPHIC"/>
</p:tagLst>
</file>

<file path=ppt/tags/tag17.xml><?xml version="1.0" encoding="utf-8"?>
<p:tagLst xmlns:p="http://schemas.openxmlformats.org/presentationml/2006/main">
  <p:tag name="ISLIDE.ICON" val="#393902;#393902;"/>
</p:tagLst>
</file>

<file path=ppt/tags/tag18.xml><?xml version="1.0" encoding="utf-8"?>
<p:tagLst xmlns:p="http://schemas.openxmlformats.org/presentationml/2006/main">
  <p:tag name="ISLIDE.DIAGRAM" val="#331948"/>
</p:tagLst>
</file>

<file path=ppt/tags/tag19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8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9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333333"/>
      </a:dk1>
      <a:lt1>
        <a:srgbClr val="FFFFFF"/>
      </a:lt1>
      <a:dk2>
        <a:srgbClr val="44546A"/>
      </a:dk2>
      <a:lt2>
        <a:srgbClr val="E7E6E6"/>
      </a:lt2>
      <a:accent1>
        <a:srgbClr val="C0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3lujln3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333333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2820</Words>
  <Application>WPS 演示</Application>
  <PresentationFormat>宽屏</PresentationFormat>
  <Paragraphs>322</Paragraphs>
  <Slides>23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Wingdings</vt:lpstr>
      <vt:lpstr>Century Gothic</vt:lpstr>
      <vt:lpstr>汉仪菱心体简</vt:lpstr>
      <vt:lpstr>思源黑体 CN</vt:lpstr>
      <vt:lpstr>思源黑体 CN Normal</vt:lpstr>
      <vt:lpstr>思源黑体 CN Bold</vt:lpstr>
      <vt:lpstr>Calibri</vt:lpstr>
      <vt:lpstr>微软雅黑</vt:lpstr>
      <vt:lpstr>方正中等线简体</vt:lpstr>
      <vt:lpstr>Arial Unicode MS</vt:lpstr>
      <vt:lpstr>等线</vt:lpstr>
      <vt:lpstr>字魂105号-简雅黑</vt:lpstr>
      <vt:lpstr>思源黑体 CN Regular</vt:lpstr>
      <vt:lpstr>Neris Thin</vt:lpstr>
      <vt:lpstr>魂心</vt:lpstr>
      <vt:lpstr>Arial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XQ</cp:lastModifiedBy>
  <cp:revision>17</cp:revision>
  <dcterms:created xsi:type="dcterms:W3CDTF">2020-11-03T04:30:00Z</dcterms:created>
  <dcterms:modified xsi:type="dcterms:W3CDTF">2025-11-12T02:59:07Z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18F5130F247D42A995A6F92195BB2BA7_12</vt:lpwstr>
  </property>
  <property fmtid="{D5CDD505-2E9C-101B-9397-08002B2CF9AE}" pid="3" name="KSOProductBuildVer">
    <vt:lpwstr>2052-12.1.0.20305</vt:lpwstr>
  </property>
</Properties>
</file>